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510" r:id="rId2"/>
    <p:sldId id="514" r:id="rId3"/>
    <p:sldId id="292" r:id="rId4"/>
    <p:sldId id="513" r:id="rId5"/>
    <p:sldId id="519" r:id="rId6"/>
    <p:sldId id="301" r:id="rId7"/>
    <p:sldId id="520" r:id="rId8"/>
    <p:sldId id="521" r:id="rId9"/>
    <p:sldId id="522" r:id="rId10"/>
    <p:sldId id="523" r:id="rId11"/>
    <p:sldId id="528" r:id="rId12"/>
    <p:sldId id="530" r:id="rId13"/>
    <p:sldId id="531" r:id="rId14"/>
    <p:sldId id="532" r:id="rId15"/>
    <p:sldId id="533" r:id="rId16"/>
    <p:sldId id="537" r:id="rId17"/>
    <p:sldId id="536" r:id="rId18"/>
    <p:sldId id="538" r:id="rId19"/>
    <p:sldId id="539" r:id="rId20"/>
    <p:sldId id="540" r:id="rId21"/>
    <p:sldId id="515" r:id="rId22"/>
    <p:sldId id="516" r:id="rId23"/>
    <p:sldId id="517" r:id="rId24"/>
    <p:sldId id="433" r:id="rId25"/>
    <p:sldId id="518" r:id="rId26"/>
    <p:sldId id="541" r:id="rId27"/>
    <p:sldId id="542" r:id="rId28"/>
    <p:sldId id="543" r:id="rId29"/>
    <p:sldId id="544" r:id="rId30"/>
    <p:sldId id="456" r:id="rId3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161A"/>
    <a:srgbClr val="6E6E6E"/>
    <a:srgbClr val="FAF4E7"/>
    <a:srgbClr val="353330"/>
    <a:srgbClr val="E1E0DF"/>
    <a:srgbClr val="E5E4E3"/>
    <a:srgbClr val="D7D6D3"/>
    <a:srgbClr val="CCCAC6"/>
    <a:srgbClr val="DBD9D7"/>
    <a:srgbClr val="9F9B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95" autoAdjust="0"/>
    <p:restoredTop sz="91304" autoAdjust="0"/>
  </p:normalViewPr>
  <p:slideViewPr>
    <p:cSldViewPr showGuides="1">
      <p:cViewPr varScale="1">
        <p:scale>
          <a:sx n="102" d="100"/>
          <a:sy n="102" d="100"/>
        </p:scale>
        <p:origin x="112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509DBC-6143-4952-B462-635FBA944744}" type="doc">
      <dgm:prSet loTypeId="urn:microsoft.com/office/officeart/2005/8/layout/hProcess9" loCatId="process" qsTypeId="urn:microsoft.com/office/officeart/2005/8/quickstyle/3d5" qsCatId="3D" csTypeId="urn:microsoft.com/office/officeart/2005/8/colors/accent1_2" csCatId="accent1" phldr="1"/>
      <dgm:spPr/>
    </dgm:pt>
    <dgm:pt modelId="{12ED814E-5039-430A-B8CA-DF092BF5545E}">
      <dgm:prSet phldrT="[Text]"/>
      <dgm:spPr/>
      <dgm:t>
        <a:bodyPr/>
        <a:lstStyle/>
        <a:p>
          <a:r>
            <a:rPr lang="de-DE" b="1" dirty="0" smtClean="0"/>
            <a:t>Recht</a:t>
          </a:r>
        </a:p>
      </dgm:t>
    </dgm:pt>
    <dgm:pt modelId="{6A45C5BD-BB97-48B6-9463-FEE19088CD2F}" type="parTrans" cxnId="{C2803A98-948C-47CF-BCA5-7BC12A56EC8F}">
      <dgm:prSet/>
      <dgm:spPr/>
      <dgm:t>
        <a:bodyPr/>
        <a:lstStyle/>
        <a:p>
          <a:endParaRPr lang="de-DE"/>
        </a:p>
      </dgm:t>
    </dgm:pt>
    <dgm:pt modelId="{26FCA633-B2E3-4E1D-B69C-A9165067E842}" type="sibTrans" cxnId="{C2803A98-948C-47CF-BCA5-7BC12A56EC8F}">
      <dgm:prSet/>
      <dgm:spPr/>
      <dgm:t>
        <a:bodyPr/>
        <a:lstStyle/>
        <a:p>
          <a:endParaRPr lang="de-DE"/>
        </a:p>
      </dgm:t>
    </dgm:pt>
    <dgm:pt modelId="{EBD367EE-9F53-48F5-85FE-678A8E64AB29}">
      <dgm:prSet phldrT="[Text]"/>
      <dgm:spPr/>
      <dgm:t>
        <a:bodyPr/>
        <a:lstStyle/>
        <a:p>
          <a:r>
            <a:rPr lang="de-DE" b="1" dirty="0" smtClean="0"/>
            <a:t>Steuern</a:t>
          </a:r>
          <a:endParaRPr lang="de-DE" b="1" dirty="0"/>
        </a:p>
      </dgm:t>
    </dgm:pt>
    <dgm:pt modelId="{9A2D780D-65E6-46F4-9359-D0610CA525AC}" type="parTrans" cxnId="{C7AEF512-A4BF-40C9-8009-8D90F9DCD70E}">
      <dgm:prSet/>
      <dgm:spPr/>
      <dgm:t>
        <a:bodyPr/>
        <a:lstStyle/>
        <a:p>
          <a:endParaRPr lang="de-DE"/>
        </a:p>
      </dgm:t>
    </dgm:pt>
    <dgm:pt modelId="{5561BF41-50C7-47A7-ABFC-DD3C5F708F4A}" type="sibTrans" cxnId="{C7AEF512-A4BF-40C9-8009-8D90F9DCD70E}">
      <dgm:prSet/>
      <dgm:spPr/>
      <dgm:t>
        <a:bodyPr/>
        <a:lstStyle/>
        <a:p>
          <a:endParaRPr lang="de-DE"/>
        </a:p>
      </dgm:t>
    </dgm:pt>
    <dgm:pt modelId="{3E114BF4-09EF-4B8C-8B40-D7248271FC08}">
      <dgm:prSet phldrT="[Text]"/>
      <dgm:spPr/>
      <dgm:t>
        <a:bodyPr/>
        <a:lstStyle/>
        <a:p>
          <a:r>
            <a:rPr lang="de-DE" b="1" dirty="0" smtClean="0"/>
            <a:t>Erfolg</a:t>
          </a:r>
          <a:endParaRPr lang="de-DE" b="1" dirty="0"/>
        </a:p>
      </dgm:t>
    </dgm:pt>
    <dgm:pt modelId="{C9920209-B96A-431A-9BBE-13265D576F52}" type="sibTrans" cxnId="{ECE28F02-82E8-4059-AC5C-E1D37D26574C}">
      <dgm:prSet/>
      <dgm:spPr/>
      <dgm:t>
        <a:bodyPr/>
        <a:lstStyle/>
        <a:p>
          <a:endParaRPr lang="de-DE"/>
        </a:p>
      </dgm:t>
    </dgm:pt>
    <dgm:pt modelId="{42651AA7-70C7-4C86-88C5-C177B7822667}" type="parTrans" cxnId="{ECE28F02-82E8-4059-AC5C-E1D37D26574C}">
      <dgm:prSet/>
      <dgm:spPr/>
      <dgm:t>
        <a:bodyPr/>
        <a:lstStyle/>
        <a:p>
          <a:endParaRPr lang="de-DE"/>
        </a:p>
      </dgm:t>
    </dgm:pt>
    <dgm:pt modelId="{23E1B044-B985-4CCE-8DC1-017243436AA5}" type="pres">
      <dgm:prSet presAssocID="{69509DBC-6143-4952-B462-635FBA944744}" presName="CompostProcess" presStyleCnt="0">
        <dgm:presLayoutVars>
          <dgm:dir/>
          <dgm:resizeHandles val="exact"/>
        </dgm:presLayoutVars>
      </dgm:prSet>
      <dgm:spPr/>
    </dgm:pt>
    <dgm:pt modelId="{A99DC230-5AAE-47E1-8E44-B737FA43379B}" type="pres">
      <dgm:prSet presAssocID="{69509DBC-6143-4952-B462-635FBA944744}" presName="arrow" presStyleLbl="bgShp" presStyleIdx="0" presStyleCnt="1"/>
      <dgm:spPr/>
    </dgm:pt>
    <dgm:pt modelId="{B6A43EAE-D80E-4156-9817-06BB9564F107}" type="pres">
      <dgm:prSet presAssocID="{69509DBC-6143-4952-B462-635FBA944744}" presName="linearProcess" presStyleCnt="0"/>
      <dgm:spPr/>
    </dgm:pt>
    <dgm:pt modelId="{90156E7D-F94D-4D19-B47D-6DCBF7D6F8A8}" type="pres">
      <dgm:prSet presAssocID="{12ED814E-5039-430A-B8CA-DF092BF5545E}" presName="textNode" presStyleLbl="node1" presStyleIdx="0" presStyleCnt="3">
        <dgm:presLayoutVars>
          <dgm:bulletEnabled val="1"/>
        </dgm:presLayoutVars>
      </dgm:prSet>
      <dgm:spPr/>
      <dgm:t>
        <a:bodyPr/>
        <a:lstStyle/>
        <a:p>
          <a:endParaRPr lang="de-DE"/>
        </a:p>
      </dgm:t>
    </dgm:pt>
    <dgm:pt modelId="{261DE847-C68B-4D27-8F7F-5D62DF41598B}" type="pres">
      <dgm:prSet presAssocID="{26FCA633-B2E3-4E1D-B69C-A9165067E842}" presName="sibTrans" presStyleCnt="0"/>
      <dgm:spPr/>
    </dgm:pt>
    <dgm:pt modelId="{443667ED-B636-4A84-A1DD-09736EF029EC}" type="pres">
      <dgm:prSet presAssocID="{EBD367EE-9F53-48F5-85FE-678A8E64AB29}" presName="textNode" presStyleLbl="node1" presStyleIdx="1" presStyleCnt="3">
        <dgm:presLayoutVars>
          <dgm:bulletEnabled val="1"/>
        </dgm:presLayoutVars>
      </dgm:prSet>
      <dgm:spPr/>
      <dgm:t>
        <a:bodyPr/>
        <a:lstStyle/>
        <a:p>
          <a:endParaRPr lang="de-DE"/>
        </a:p>
      </dgm:t>
    </dgm:pt>
    <dgm:pt modelId="{AB2C798A-4602-45C3-9057-04CFEB52A7B2}" type="pres">
      <dgm:prSet presAssocID="{5561BF41-50C7-47A7-ABFC-DD3C5F708F4A}" presName="sibTrans" presStyleCnt="0"/>
      <dgm:spPr/>
    </dgm:pt>
    <dgm:pt modelId="{94235E6F-23DD-4432-88A0-104A0CA8FD61}" type="pres">
      <dgm:prSet presAssocID="{3E114BF4-09EF-4B8C-8B40-D7248271FC08}" presName="textNode" presStyleLbl="node1" presStyleIdx="2" presStyleCnt="3">
        <dgm:presLayoutVars>
          <dgm:bulletEnabled val="1"/>
        </dgm:presLayoutVars>
      </dgm:prSet>
      <dgm:spPr/>
      <dgm:t>
        <a:bodyPr/>
        <a:lstStyle/>
        <a:p>
          <a:endParaRPr lang="de-DE"/>
        </a:p>
      </dgm:t>
    </dgm:pt>
  </dgm:ptLst>
  <dgm:cxnLst>
    <dgm:cxn modelId="{ECE28F02-82E8-4059-AC5C-E1D37D26574C}" srcId="{69509DBC-6143-4952-B462-635FBA944744}" destId="{3E114BF4-09EF-4B8C-8B40-D7248271FC08}" srcOrd="2" destOrd="0" parTransId="{42651AA7-70C7-4C86-88C5-C177B7822667}" sibTransId="{C9920209-B96A-431A-9BBE-13265D576F52}"/>
    <dgm:cxn modelId="{1BEBC46B-066B-4535-8941-40D87C8DCCD5}" type="presOf" srcId="{EBD367EE-9F53-48F5-85FE-678A8E64AB29}" destId="{443667ED-B636-4A84-A1DD-09736EF029EC}" srcOrd="0" destOrd="0" presId="urn:microsoft.com/office/officeart/2005/8/layout/hProcess9"/>
    <dgm:cxn modelId="{2D950A7F-25ED-4E32-AA34-BFCBC2355091}" type="presOf" srcId="{69509DBC-6143-4952-B462-635FBA944744}" destId="{23E1B044-B985-4CCE-8DC1-017243436AA5}" srcOrd="0" destOrd="0" presId="urn:microsoft.com/office/officeart/2005/8/layout/hProcess9"/>
    <dgm:cxn modelId="{C2803A98-948C-47CF-BCA5-7BC12A56EC8F}" srcId="{69509DBC-6143-4952-B462-635FBA944744}" destId="{12ED814E-5039-430A-B8CA-DF092BF5545E}" srcOrd="0" destOrd="0" parTransId="{6A45C5BD-BB97-48B6-9463-FEE19088CD2F}" sibTransId="{26FCA633-B2E3-4E1D-B69C-A9165067E842}"/>
    <dgm:cxn modelId="{4B43527A-B17D-465E-88C8-102373097073}" type="presOf" srcId="{12ED814E-5039-430A-B8CA-DF092BF5545E}" destId="{90156E7D-F94D-4D19-B47D-6DCBF7D6F8A8}" srcOrd="0" destOrd="0" presId="urn:microsoft.com/office/officeart/2005/8/layout/hProcess9"/>
    <dgm:cxn modelId="{C7AEF512-A4BF-40C9-8009-8D90F9DCD70E}" srcId="{69509DBC-6143-4952-B462-635FBA944744}" destId="{EBD367EE-9F53-48F5-85FE-678A8E64AB29}" srcOrd="1" destOrd="0" parTransId="{9A2D780D-65E6-46F4-9359-D0610CA525AC}" sibTransId="{5561BF41-50C7-47A7-ABFC-DD3C5F708F4A}"/>
    <dgm:cxn modelId="{E3A42182-F715-450D-B0E5-59D328CD6D62}" type="presOf" srcId="{3E114BF4-09EF-4B8C-8B40-D7248271FC08}" destId="{94235E6F-23DD-4432-88A0-104A0CA8FD61}" srcOrd="0" destOrd="0" presId="urn:microsoft.com/office/officeart/2005/8/layout/hProcess9"/>
    <dgm:cxn modelId="{E5FA23D0-005E-49EA-BBAC-6101E0E78283}" type="presParOf" srcId="{23E1B044-B985-4CCE-8DC1-017243436AA5}" destId="{A99DC230-5AAE-47E1-8E44-B737FA43379B}" srcOrd="0" destOrd="0" presId="urn:microsoft.com/office/officeart/2005/8/layout/hProcess9"/>
    <dgm:cxn modelId="{B8AC5308-C36E-45F0-BF0E-1779FBCCA0A6}" type="presParOf" srcId="{23E1B044-B985-4CCE-8DC1-017243436AA5}" destId="{B6A43EAE-D80E-4156-9817-06BB9564F107}" srcOrd="1" destOrd="0" presId="urn:microsoft.com/office/officeart/2005/8/layout/hProcess9"/>
    <dgm:cxn modelId="{D33CFA99-6399-47FF-979D-9C24FD75858C}" type="presParOf" srcId="{B6A43EAE-D80E-4156-9817-06BB9564F107}" destId="{90156E7D-F94D-4D19-B47D-6DCBF7D6F8A8}" srcOrd="0" destOrd="0" presId="urn:microsoft.com/office/officeart/2005/8/layout/hProcess9"/>
    <dgm:cxn modelId="{E4D7BCD8-71E9-42D7-B9EE-C24192CE3E96}" type="presParOf" srcId="{B6A43EAE-D80E-4156-9817-06BB9564F107}" destId="{261DE847-C68B-4D27-8F7F-5D62DF41598B}" srcOrd="1" destOrd="0" presId="urn:microsoft.com/office/officeart/2005/8/layout/hProcess9"/>
    <dgm:cxn modelId="{BC717645-0572-4BEF-A8F2-9DACC17906DC}" type="presParOf" srcId="{B6A43EAE-D80E-4156-9817-06BB9564F107}" destId="{443667ED-B636-4A84-A1DD-09736EF029EC}" srcOrd="2" destOrd="0" presId="urn:microsoft.com/office/officeart/2005/8/layout/hProcess9"/>
    <dgm:cxn modelId="{D6C13D1F-7D4F-46D5-BF55-77E17C715406}" type="presParOf" srcId="{B6A43EAE-D80E-4156-9817-06BB9564F107}" destId="{AB2C798A-4602-45C3-9057-04CFEB52A7B2}" srcOrd="3" destOrd="0" presId="urn:microsoft.com/office/officeart/2005/8/layout/hProcess9"/>
    <dgm:cxn modelId="{0976D43D-C89E-4B50-B8D3-5EA3537766B5}" type="presParOf" srcId="{B6A43EAE-D80E-4156-9817-06BB9564F107}" destId="{94235E6F-23DD-4432-88A0-104A0CA8FD6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F6A6754-8924-4645-9FFD-2E66171C62C3}" type="doc">
      <dgm:prSet loTypeId="urn:microsoft.com/office/officeart/2005/8/layout/vList5" loCatId="list" qsTypeId="urn:microsoft.com/office/officeart/2005/8/quickstyle/3d5" qsCatId="3D" csTypeId="urn:microsoft.com/office/officeart/2005/8/colors/accent1_2" csCatId="accent1"/>
      <dgm:spPr/>
      <dgm:t>
        <a:bodyPr/>
        <a:lstStyle/>
        <a:p>
          <a:endParaRPr lang="de-DE"/>
        </a:p>
      </dgm:t>
    </dgm:pt>
    <dgm:pt modelId="{C2E6A34F-6629-4F2F-BEA9-6068707909EA}">
      <dgm:prSet/>
      <dgm:spPr/>
      <dgm:t>
        <a:bodyPr/>
        <a:lstStyle/>
        <a:p>
          <a:pPr rtl="0"/>
          <a:r>
            <a:rPr lang="de-DE" b="1" baseline="0" smtClean="0"/>
            <a:t>Mediation</a:t>
          </a:r>
          <a:endParaRPr lang="de-DE"/>
        </a:p>
      </dgm:t>
    </dgm:pt>
    <dgm:pt modelId="{72BCEF85-CBA5-4177-A917-FDB05A485011}" type="parTrans" cxnId="{97988327-D430-4FAF-8639-BAAD66E33A96}">
      <dgm:prSet/>
      <dgm:spPr/>
      <dgm:t>
        <a:bodyPr/>
        <a:lstStyle/>
        <a:p>
          <a:endParaRPr lang="de-DE"/>
        </a:p>
      </dgm:t>
    </dgm:pt>
    <dgm:pt modelId="{95B8A8BD-DDC1-4A97-AA92-768A66355E0F}" type="sibTrans" cxnId="{97988327-D430-4FAF-8639-BAAD66E33A96}">
      <dgm:prSet/>
      <dgm:spPr/>
      <dgm:t>
        <a:bodyPr/>
        <a:lstStyle/>
        <a:p>
          <a:endParaRPr lang="de-DE"/>
        </a:p>
      </dgm:t>
    </dgm:pt>
    <dgm:pt modelId="{CE1E9928-D2DD-4F8C-889F-3D60823B4D6A}">
      <dgm:prSet/>
      <dgm:spPr/>
      <dgm:t>
        <a:bodyPr/>
        <a:lstStyle/>
        <a:p>
          <a:pPr rtl="0"/>
          <a:r>
            <a:rPr lang="de-DE" baseline="0" smtClean="0"/>
            <a:t>Das erst Mitte 2012 in Kraft getretene Gesetz zur Mediation ermöglicht auch ausländischen Parteien die Beilegung von Streitigkeiten betreffend privater Angelegenheiten und Rechtsgeschäfte, über die sie frei bestimmen können, ohne Anrufung staatlicher Gerichte.</a:t>
          </a:r>
          <a:endParaRPr lang="de-DE"/>
        </a:p>
      </dgm:t>
    </dgm:pt>
    <dgm:pt modelId="{18C69F30-2154-4C0E-B023-49C6D6C5C70B}" type="parTrans" cxnId="{CA260E8F-6618-471E-AB06-174E2B9D69F1}">
      <dgm:prSet/>
      <dgm:spPr/>
      <dgm:t>
        <a:bodyPr/>
        <a:lstStyle/>
        <a:p>
          <a:endParaRPr lang="de-DE"/>
        </a:p>
      </dgm:t>
    </dgm:pt>
    <dgm:pt modelId="{E26E7971-4C59-45ED-A772-276EF8DFEBF7}" type="sibTrans" cxnId="{CA260E8F-6618-471E-AB06-174E2B9D69F1}">
      <dgm:prSet/>
      <dgm:spPr/>
      <dgm:t>
        <a:bodyPr/>
        <a:lstStyle/>
        <a:p>
          <a:endParaRPr lang="de-DE"/>
        </a:p>
      </dgm:t>
    </dgm:pt>
    <dgm:pt modelId="{2A99C7EB-2B55-4506-9B4F-8B85CC18DB2E}">
      <dgm:prSet/>
      <dgm:spPr/>
      <dgm:t>
        <a:bodyPr/>
        <a:lstStyle/>
        <a:p>
          <a:pPr rtl="0"/>
          <a:r>
            <a:rPr lang="de-DE" baseline="0" smtClean="0"/>
            <a:t>Die Parteien sind frei in der Anrufung des Mediators, der Betreibung des Verfahrens vor diesem und der Lösung der Streitigkeit mit seiner Hilfe. </a:t>
          </a:r>
          <a:endParaRPr lang="de-DE"/>
        </a:p>
      </dgm:t>
    </dgm:pt>
    <dgm:pt modelId="{5D919CDD-D943-49B4-9404-0E977DF54CAC}" type="parTrans" cxnId="{B4EC638A-10BD-4C02-B724-7AB1291E59B8}">
      <dgm:prSet/>
      <dgm:spPr/>
      <dgm:t>
        <a:bodyPr/>
        <a:lstStyle/>
        <a:p>
          <a:endParaRPr lang="de-DE"/>
        </a:p>
      </dgm:t>
    </dgm:pt>
    <dgm:pt modelId="{99B4F8DD-991D-4FC2-BF0B-0E01D7012356}" type="sibTrans" cxnId="{B4EC638A-10BD-4C02-B724-7AB1291E59B8}">
      <dgm:prSet/>
      <dgm:spPr/>
      <dgm:t>
        <a:bodyPr/>
        <a:lstStyle/>
        <a:p>
          <a:endParaRPr lang="de-DE"/>
        </a:p>
      </dgm:t>
    </dgm:pt>
    <dgm:pt modelId="{4421A7A1-3720-4BEB-ACF3-0FEF9792BEA0}" type="pres">
      <dgm:prSet presAssocID="{7F6A6754-8924-4645-9FFD-2E66171C62C3}" presName="Name0" presStyleCnt="0">
        <dgm:presLayoutVars>
          <dgm:dir/>
          <dgm:animLvl val="lvl"/>
          <dgm:resizeHandles val="exact"/>
        </dgm:presLayoutVars>
      </dgm:prSet>
      <dgm:spPr/>
      <dgm:t>
        <a:bodyPr/>
        <a:lstStyle/>
        <a:p>
          <a:endParaRPr lang="de-DE"/>
        </a:p>
      </dgm:t>
    </dgm:pt>
    <dgm:pt modelId="{17C9B806-DC45-4557-8EDD-F702EFE94E29}" type="pres">
      <dgm:prSet presAssocID="{C2E6A34F-6629-4F2F-BEA9-6068707909EA}" presName="linNode" presStyleCnt="0"/>
      <dgm:spPr/>
    </dgm:pt>
    <dgm:pt modelId="{E885C3E7-2373-4C89-8905-56886FED922E}" type="pres">
      <dgm:prSet presAssocID="{C2E6A34F-6629-4F2F-BEA9-6068707909EA}" presName="parentText" presStyleLbl="node1" presStyleIdx="0" presStyleCnt="1">
        <dgm:presLayoutVars>
          <dgm:chMax val="1"/>
          <dgm:bulletEnabled val="1"/>
        </dgm:presLayoutVars>
      </dgm:prSet>
      <dgm:spPr/>
      <dgm:t>
        <a:bodyPr/>
        <a:lstStyle/>
        <a:p>
          <a:endParaRPr lang="de-DE"/>
        </a:p>
      </dgm:t>
    </dgm:pt>
    <dgm:pt modelId="{B8E158EF-6FD2-4731-9DEE-4AFCEF7974F2}" type="pres">
      <dgm:prSet presAssocID="{C2E6A34F-6629-4F2F-BEA9-6068707909EA}" presName="descendantText" presStyleLbl="alignAccFollowNode1" presStyleIdx="0" presStyleCnt="1">
        <dgm:presLayoutVars>
          <dgm:bulletEnabled val="1"/>
        </dgm:presLayoutVars>
      </dgm:prSet>
      <dgm:spPr/>
      <dgm:t>
        <a:bodyPr/>
        <a:lstStyle/>
        <a:p>
          <a:endParaRPr lang="de-DE"/>
        </a:p>
      </dgm:t>
    </dgm:pt>
  </dgm:ptLst>
  <dgm:cxnLst>
    <dgm:cxn modelId="{04330895-B696-44C3-9A32-856A4845A882}" type="presOf" srcId="{C2E6A34F-6629-4F2F-BEA9-6068707909EA}" destId="{E885C3E7-2373-4C89-8905-56886FED922E}" srcOrd="0" destOrd="0" presId="urn:microsoft.com/office/officeart/2005/8/layout/vList5"/>
    <dgm:cxn modelId="{CA260E8F-6618-471E-AB06-174E2B9D69F1}" srcId="{C2E6A34F-6629-4F2F-BEA9-6068707909EA}" destId="{CE1E9928-D2DD-4F8C-889F-3D60823B4D6A}" srcOrd="0" destOrd="0" parTransId="{18C69F30-2154-4C0E-B023-49C6D6C5C70B}" sibTransId="{E26E7971-4C59-45ED-A772-276EF8DFEBF7}"/>
    <dgm:cxn modelId="{B4EC638A-10BD-4C02-B724-7AB1291E59B8}" srcId="{C2E6A34F-6629-4F2F-BEA9-6068707909EA}" destId="{2A99C7EB-2B55-4506-9B4F-8B85CC18DB2E}" srcOrd="1" destOrd="0" parTransId="{5D919CDD-D943-49B4-9404-0E977DF54CAC}" sibTransId="{99B4F8DD-991D-4FC2-BF0B-0E01D7012356}"/>
    <dgm:cxn modelId="{949CCEEE-D08C-4734-B161-C423EFA12603}" type="presOf" srcId="{7F6A6754-8924-4645-9FFD-2E66171C62C3}" destId="{4421A7A1-3720-4BEB-ACF3-0FEF9792BEA0}" srcOrd="0" destOrd="0" presId="urn:microsoft.com/office/officeart/2005/8/layout/vList5"/>
    <dgm:cxn modelId="{97988327-D430-4FAF-8639-BAAD66E33A96}" srcId="{7F6A6754-8924-4645-9FFD-2E66171C62C3}" destId="{C2E6A34F-6629-4F2F-BEA9-6068707909EA}" srcOrd="0" destOrd="0" parTransId="{72BCEF85-CBA5-4177-A917-FDB05A485011}" sibTransId="{95B8A8BD-DDC1-4A97-AA92-768A66355E0F}"/>
    <dgm:cxn modelId="{323A77F4-2CB3-4DC9-9E5E-038D20AB2562}" type="presOf" srcId="{2A99C7EB-2B55-4506-9B4F-8B85CC18DB2E}" destId="{B8E158EF-6FD2-4731-9DEE-4AFCEF7974F2}" srcOrd="0" destOrd="1" presId="urn:microsoft.com/office/officeart/2005/8/layout/vList5"/>
    <dgm:cxn modelId="{AE96673F-808D-47D2-BA8B-78E745B0E7F7}" type="presOf" srcId="{CE1E9928-D2DD-4F8C-889F-3D60823B4D6A}" destId="{B8E158EF-6FD2-4731-9DEE-4AFCEF7974F2}" srcOrd="0" destOrd="0" presId="urn:microsoft.com/office/officeart/2005/8/layout/vList5"/>
    <dgm:cxn modelId="{159B4DD8-F5C6-48A0-B108-7ADF6C1CF07B}" type="presParOf" srcId="{4421A7A1-3720-4BEB-ACF3-0FEF9792BEA0}" destId="{17C9B806-DC45-4557-8EDD-F702EFE94E29}" srcOrd="0" destOrd="0" presId="urn:microsoft.com/office/officeart/2005/8/layout/vList5"/>
    <dgm:cxn modelId="{58022094-A506-4599-835A-FCE53789EB24}" type="presParOf" srcId="{17C9B806-DC45-4557-8EDD-F702EFE94E29}" destId="{E885C3E7-2373-4C89-8905-56886FED922E}" srcOrd="0" destOrd="0" presId="urn:microsoft.com/office/officeart/2005/8/layout/vList5"/>
    <dgm:cxn modelId="{8DF35868-5312-40EE-B90B-F3445EFFD41F}" type="presParOf" srcId="{17C9B806-DC45-4557-8EDD-F702EFE94E29}" destId="{B8E158EF-6FD2-4731-9DEE-4AFCEF7974F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B0356FA-92B9-48BD-9DA6-AF78183E9CE7}" type="doc">
      <dgm:prSet loTypeId="urn:microsoft.com/office/officeart/2005/8/layout/vList5" loCatId="list" qsTypeId="urn:microsoft.com/office/officeart/2005/8/quickstyle/3d5" qsCatId="3D" csTypeId="urn:microsoft.com/office/officeart/2005/8/colors/accent1_2" csCatId="accent1"/>
      <dgm:spPr/>
      <dgm:t>
        <a:bodyPr/>
        <a:lstStyle/>
        <a:p>
          <a:endParaRPr lang="de-DE"/>
        </a:p>
      </dgm:t>
    </dgm:pt>
    <dgm:pt modelId="{9B5A5696-3E90-46A3-A8F1-37A9F65CD3E8}">
      <dgm:prSet/>
      <dgm:spPr/>
      <dgm:t>
        <a:bodyPr/>
        <a:lstStyle/>
        <a:p>
          <a:pPr rtl="0"/>
          <a:r>
            <a:rPr lang="de-DE" b="1" baseline="0" smtClean="0"/>
            <a:t>Staatliche Gerichte und Schiedsgerichte</a:t>
          </a:r>
          <a:endParaRPr lang="de-DE"/>
        </a:p>
      </dgm:t>
    </dgm:pt>
    <dgm:pt modelId="{2E03434D-DFA0-46BF-95E6-F7456A95B716}" type="parTrans" cxnId="{5542D10E-5D06-4F5E-9631-3D552F8878CB}">
      <dgm:prSet/>
      <dgm:spPr/>
      <dgm:t>
        <a:bodyPr/>
        <a:lstStyle/>
        <a:p>
          <a:endParaRPr lang="de-DE"/>
        </a:p>
      </dgm:t>
    </dgm:pt>
    <dgm:pt modelId="{88102D4D-4EBC-4B87-B62C-F707DFCCF391}" type="sibTrans" cxnId="{5542D10E-5D06-4F5E-9631-3D552F8878CB}">
      <dgm:prSet/>
      <dgm:spPr/>
      <dgm:t>
        <a:bodyPr/>
        <a:lstStyle/>
        <a:p>
          <a:endParaRPr lang="de-DE"/>
        </a:p>
      </dgm:t>
    </dgm:pt>
    <dgm:pt modelId="{89B13B5F-CB97-4C45-B0E1-5CF5EA9C2D80}">
      <dgm:prSet/>
      <dgm:spPr/>
      <dgm:t>
        <a:bodyPr/>
        <a:lstStyle/>
        <a:p>
          <a:pPr rtl="0"/>
          <a:r>
            <a:rPr lang="de-DE" baseline="0" smtClean="0"/>
            <a:t>Die Parteien können ihre Streitigkeiten sowohl vor den staatlichen Gerichten, als auch im Falle der Einigkeit vor Schiedsgerichten lösen. </a:t>
          </a:r>
          <a:r>
            <a:rPr lang="tr-TR" baseline="0" smtClean="0"/>
            <a:t>	</a:t>
          </a:r>
          <a:endParaRPr lang="de-DE"/>
        </a:p>
      </dgm:t>
    </dgm:pt>
    <dgm:pt modelId="{16B33D90-CD37-41A6-ADA2-C213640A545C}" type="parTrans" cxnId="{54A14727-7363-4023-9329-C23A38BCC91E}">
      <dgm:prSet/>
      <dgm:spPr/>
      <dgm:t>
        <a:bodyPr/>
        <a:lstStyle/>
        <a:p>
          <a:endParaRPr lang="de-DE"/>
        </a:p>
      </dgm:t>
    </dgm:pt>
    <dgm:pt modelId="{F5E22C91-7C6D-43AE-9E1E-117FC89F547D}" type="sibTrans" cxnId="{54A14727-7363-4023-9329-C23A38BCC91E}">
      <dgm:prSet/>
      <dgm:spPr/>
      <dgm:t>
        <a:bodyPr/>
        <a:lstStyle/>
        <a:p>
          <a:endParaRPr lang="de-DE"/>
        </a:p>
      </dgm:t>
    </dgm:pt>
    <dgm:pt modelId="{B87AA2C9-B193-4823-8CD3-85E0DE1C65A5}">
      <dgm:prSet/>
      <dgm:spPr/>
      <dgm:t>
        <a:bodyPr/>
        <a:lstStyle/>
        <a:p>
          <a:pPr rtl="0"/>
          <a:r>
            <a:rPr lang="de-DE" baseline="0" smtClean="0"/>
            <a:t>In Fällen mit Auslandsbezug werden die Schiedsgerichtsverfahren nach dem Gesetz zur internationalen Schiedsgerichtsbarkeit (</a:t>
          </a:r>
          <a:r>
            <a:rPr lang="tr-TR" baseline="0" smtClean="0"/>
            <a:t>Milletlerarası Tahkim Kanunu</a:t>
          </a:r>
          <a:r>
            <a:rPr lang="de-DE" baseline="0" smtClean="0"/>
            <a:t>) </a:t>
          </a:r>
          <a:r>
            <a:rPr lang="tr-TR" baseline="0" smtClean="0"/>
            <a:t> </a:t>
          </a:r>
          <a:r>
            <a:rPr lang="de-DE" baseline="0" smtClean="0"/>
            <a:t>behandelt</a:t>
          </a:r>
          <a:r>
            <a:rPr lang="tr-TR" baseline="0" smtClean="0"/>
            <a:t>. </a:t>
          </a:r>
          <a:r>
            <a:rPr lang="de-DE" baseline="0" smtClean="0"/>
            <a:t>Die Regelungen zu den inländischen Schiedsgerichtsverfahren finden sich dagegen in der türkischen Zivilprozessordnung (</a:t>
          </a:r>
          <a:r>
            <a:rPr lang="tr-TR" baseline="0" smtClean="0"/>
            <a:t>Hukuk Usulü Muhakemeleri Kanun</a:t>
          </a:r>
          <a:r>
            <a:rPr lang="de-DE" baseline="0" smtClean="0"/>
            <a:t>u)</a:t>
          </a:r>
          <a:r>
            <a:rPr lang="tr-TR" baseline="0" smtClean="0"/>
            <a:t>. </a:t>
          </a:r>
          <a:endParaRPr lang="de-DE"/>
        </a:p>
      </dgm:t>
    </dgm:pt>
    <dgm:pt modelId="{2C14CD59-0890-4B81-8401-47ED17E42EF0}" type="parTrans" cxnId="{1B8BAC5E-2543-4F9D-BA52-EF2BDBBF3FB8}">
      <dgm:prSet/>
      <dgm:spPr/>
      <dgm:t>
        <a:bodyPr/>
        <a:lstStyle/>
        <a:p>
          <a:endParaRPr lang="de-DE"/>
        </a:p>
      </dgm:t>
    </dgm:pt>
    <dgm:pt modelId="{8057FD54-FEC3-42B2-B60A-7FF00716EAC3}" type="sibTrans" cxnId="{1B8BAC5E-2543-4F9D-BA52-EF2BDBBF3FB8}">
      <dgm:prSet/>
      <dgm:spPr/>
      <dgm:t>
        <a:bodyPr/>
        <a:lstStyle/>
        <a:p>
          <a:endParaRPr lang="de-DE"/>
        </a:p>
      </dgm:t>
    </dgm:pt>
    <dgm:pt modelId="{03F2DD54-C97E-4E26-A530-5F0BABACC821}" type="pres">
      <dgm:prSet presAssocID="{4B0356FA-92B9-48BD-9DA6-AF78183E9CE7}" presName="Name0" presStyleCnt="0">
        <dgm:presLayoutVars>
          <dgm:dir/>
          <dgm:animLvl val="lvl"/>
          <dgm:resizeHandles val="exact"/>
        </dgm:presLayoutVars>
      </dgm:prSet>
      <dgm:spPr/>
      <dgm:t>
        <a:bodyPr/>
        <a:lstStyle/>
        <a:p>
          <a:endParaRPr lang="de-DE"/>
        </a:p>
      </dgm:t>
    </dgm:pt>
    <dgm:pt modelId="{303EFC90-E6F4-490F-8454-81B657071901}" type="pres">
      <dgm:prSet presAssocID="{9B5A5696-3E90-46A3-A8F1-37A9F65CD3E8}" presName="linNode" presStyleCnt="0"/>
      <dgm:spPr/>
    </dgm:pt>
    <dgm:pt modelId="{CD667E34-77B0-41B9-82D7-DB5D88A3611B}" type="pres">
      <dgm:prSet presAssocID="{9B5A5696-3E90-46A3-A8F1-37A9F65CD3E8}" presName="parentText" presStyleLbl="node1" presStyleIdx="0" presStyleCnt="1">
        <dgm:presLayoutVars>
          <dgm:chMax val="1"/>
          <dgm:bulletEnabled val="1"/>
        </dgm:presLayoutVars>
      </dgm:prSet>
      <dgm:spPr/>
      <dgm:t>
        <a:bodyPr/>
        <a:lstStyle/>
        <a:p>
          <a:endParaRPr lang="de-DE"/>
        </a:p>
      </dgm:t>
    </dgm:pt>
    <dgm:pt modelId="{AF33D136-2FCF-499F-A851-AF8C61A26F7F}" type="pres">
      <dgm:prSet presAssocID="{9B5A5696-3E90-46A3-A8F1-37A9F65CD3E8}" presName="descendantText" presStyleLbl="alignAccFollowNode1" presStyleIdx="0" presStyleCnt="1">
        <dgm:presLayoutVars>
          <dgm:bulletEnabled val="1"/>
        </dgm:presLayoutVars>
      </dgm:prSet>
      <dgm:spPr/>
      <dgm:t>
        <a:bodyPr/>
        <a:lstStyle/>
        <a:p>
          <a:endParaRPr lang="de-DE"/>
        </a:p>
      </dgm:t>
    </dgm:pt>
  </dgm:ptLst>
  <dgm:cxnLst>
    <dgm:cxn modelId="{54A14727-7363-4023-9329-C23A38BCC91E}" srcId="{9B5A5696-3E90-46A3-A8F1-37A9F65CD3E8}" destId="{89B13B5F-CB97-4C45-B0E1-5CF5EA9C2D80}" srcOrd="0" destOrd="0" parTransId="{16B33D90-CD37-41A6-ADA2-C213640A545C}" sibTransId="{F5E22C91-7C6D-43AE-9E1E-117FC89F547D}"/>
    <dgm:cxn modelId="{1B8BAC5E-2543-4F9D-BA52-EF2BDBBF3FB8}" srcId="{9B5A5696-3E90-46A3-A8F1-37A9F65CD3E8}" destId="{B87AA2C9-B193-4823-8CD3-85E0DE1C65A5}" srcOrd="1" destOrd="0" parTransId="{2C14CD59-0890-4B81-8401-47ED17E42EF0}" sibTransId="{8057FD54-FEC3-42B2-B60A-7FF00716EAC3}"/>
    <dgm:cxn modelId="{D3C45011-9E51-4AFC-AF11-804115C4EDA8}" type="presOf" srcId="{9B5A5696-3E90-46A3-A8F1-37A9F65CD3E8}" destId="{CD667E34-77B0-41B9-82D7-DB5D88A3611B}" srcOrd="0" destOrd="0" presId="urn:microsoft.com/office/officeart/2005/8/layout/vList5"/>
    <dgm:cxn modelId="{5542D10E-5D06-4F5E-9631-3D552F8878CB}" srcId="{4B0356FA-92B9-48BD-9DA6-AF78183E9CE7}" destId="{9B5A5696-3E90-46A3-A8F1-37A9F65CD3E8}" srcOrd="0" destOrd="0" parTransId="{2E03434D-DFA0-46BF-95E6-F7456A95B716}" sibTransId="{88102D4D-4EBC-4B87-B62C-F707DFCCF391}"/>
    <dgm:cxn modelId="{35FF94AC-DE5C-4076-BCAB-9A730B35C2CD}" type="presOf" srcId="{4B0356FA-92B9-48BD-9DA6-AF78183E9CE7}" destId="{03F2DD54-C97E-4E26-A530-5F0BABACC821}" srcOrd="0" destOrd="0" presId="urn:microsoft.com/office/officeart/2005/8/layout/vList5"/>
    <dgm:cxn modelId="{BDC1296A-5416-435D-8848-EAB68126CBC7}" type="presOf" srcId="{B87AA2C9-B193-4823-8CD3-85E0DE1C65A5}" destId="{AF33D136-2FCF-499F-A851-AF8C61A26F7F}" srcOrd="0" destOrd="1" presId="urn:microsoft.com/office/officeart/2005/8/layout/vList5"/>
    <dgm:cxn modelId="{13C91345-FA0B-4E34-9F2E-F859431857BA}" type="presOf" srcId="{89B13B5F-CB97-4C45-B0E1-5CF5EA9C2D80}" destId="{AF33D136-2FCF-499F-A851-AF8C61A26F7F}" srcOrd="0" destOrd="0" presId="urn:microsoft.com/office/officeart/2005/8/layout/vList5"/>
    <dgm:cxn modelId="{03B3AA65-0BE4-4C1C-B7D1-F835282B0368}" type="presParOf" srcId="{03F2DD54-C97E-4E26-A530-5F0BABACC821}" destId="{303EFC90-E6F4-490F-8454-81B657071901}" srcOrd="0" destOrd="0" presId="urn:microsoft.com/office/officeart/2005/8/layout/vList5"/>
    <dgm:cxn modelId="{C588A041-D32F-4CFD-BE1E-B0A93A1530EA}" type="presParOf" srcId="{303EFC90-E6F4-490F-8454-81B657071901}" destId="{CD667E34-77B0-41B9-82D7-DB5D88A3611B}" srcOrd="0" destOrd="0" presId="urn:microsoft.com/office/officeart/2005/8/layout/vList5"/>
    <dgm:cxn modelId="{2549950D-4483-41D9-AFF1-744AA4A82880}" type="presParOf" srcId="{303EFC90-E6F4-490F-8454-81B657071901}" destId="{AF33D136-2FCF-499F-A851-AF8C61A26F7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31D6A45-57A9-45BD-98C4-D9055A96B6BC}" type="doc">
      <dgm:prSet loTypeId="urn:microsoft.com/office/officeart/2005/8/layout/vList2" loCatId="list" qsTypeId="urn:microsoft.com/office/officeart/2005/8/quickstyle/3d5" qsCatId="3D" csTypeId="urn:microsoft.com/office/officeart/2005/8/colors/accent1_2" csCatId="accent1"/>
      <dgm:spPr/>
      <dgm:t>
        <a:bodyPr/>
        <a:lstStyle/>
        <a:p>
          <a:endParaRPr lang="de-DE"/>
        </a:p>
      </dgm:t>
    </dgm:pt>
    <dgm:pt modelId="{3B45D97E-BE9C-4913-B6CB-73B065881F25}">
      <dgm:prSet/>
      <dgm:spPr/>
      <dgm:t>
        <a:bodyPr/>
        <a:lstStyle/>
        <a:p>
          <a:pPr rtl="0"/>
          <a:r>
            <a:rPr lang="de-DE" baseline="0" smtClean="0"/>
            <a:t>Schiedsgerichtsurteile, die im Ausland erwirkt wurden, können in der Türkei vollstreckt werden. Bei Anerkennung und Vollstreckbarerklärung des Urteiles wird durch das türkische staatliche Gericht lediglich die Vereinbarung mit dem </a:t>
          </a:r>
          <a:r>
            <a:rPr lang="de-DE" i="1" baseline="0" smtClean="0"/>
            <a:t>ordre public </a:t>
          </a:r>
          <a:r>
            <a:rPr lang="de-DE" baseline="0" smtClean="0"/>
            <a:t>(Grundlegende der inländischen Wertvorstellungen) geprüft. </a:t>
          </a:r>
          <a:endParaRPr lang="de-DE"/>
        </a:p>
      </dgm:t>
    </dgm:pt>
    <dgm:pt modelId="{1F458EA4-F9AB-4497-89BE-81D174B70B0D}" type="parTrans" cxnId="{91AB1284-4DA2-4D6C-9731-FBE7CC64AD9C}">
      <dgm:prSet/>
      <dgm:spPr/>
      <dgm:t>
        <a:bodyPr/>
        <a:lstStyle/>
        <a:p>
          <a:endParaRPr lang="de-DE"/>
        </a:p>
      </dgm:t>
    </dgm:pt>
    <dgm:pt modelId="{62619F8E-D667-471B-94EE-98E7BFDFEC06}" type="sibTrans" cxnId="{91AB1284-4DA2-4D6C-9731-FBE7CC64AD9C}">
      <dgm:prSet/>
      <dgm:spPr/>
      <dgm:t>
        <a:bodyPr/>
        <a:lstStyle/>
        <a:p>
          <a:endParaRPr lang="de-DE"/>
        </a:p>
      </dgm:t>
    </dgm:pt>
    <dgm:pt modelId="{7C7A2418-D132-4742-B11A-0C2589EDC8DF}">
      <dgm:prSet/>
      <dgm:spPr/>
      <dgm:t>
        <a:bodyPr/>
        <a:lstStyle/>
        <a:p>
          <a:pPr rtl="0"/>
          <a:r>
            <a:rPr lang="de-DE" baseline="0" smtClean="0"/>
            <a:t>Aufgrund der Vorteile der Schiedsgerichtsbarkeit – beschleunigte Verfahren mit Endgültigkeit in erster Instanz auf Grundlage der Vereinbarungen der Parteien – bevorzugen ausländische Investoren häufig die Schiedsgerichtsbarkeit. </a:t>
          </a:r>
          <a:endParaRPr lang="de-DE"/>
        </a:p>
      </dgm:t>
    </dgm:pt>
    <dgm:pt modelId="{11CF794E-7966-4D09-B6BE-9D7F75DFB88C}" type="parTrans" cxnId="{D8B6ABFC-9F52-4396-BC63-B7EE7BDFD135}">
      <dgm:prSet/>
      <dgm:spPr/>
      <dgm:t>
        <a:bodyPr/>
        <a:lstStyle/>
        <a:p>
          <a:endParaRPr lang="de-DE"/>
        </a:p>
      </dgm:t>
    </dgm:pt>
    <dgm:pt modelId="{875C5A30-0A69-4405-AB0C-3F8E6E149B59}" type="sibTrans" cxnId="{D8B6ABFC-9F52-4396-BC63-B7EE7BDFD135}">
      <dgm:prSet/>
      <dgm:spPr/>
      <dgm:t>
        <a:bodyPr/>
        <a:lstStyle/>
        <a:p>
          <a:endParaRPr lang="de-DE"/>
        </a:p>
      </dgm:t>
    </dgm:pt>
    <dgm:pt modelId="{F99D3A69-B3DA-4979-B4CE-33499FE3D084}" type="pres">
      <dgm:prSet presAssocID="{731D6A45-57A9-45BD-98C4-D9055A96B6BC}" presName="linear" presStyleCnt="0">
        <dgm:presLayoutVars>
          <dgm:animLvl val="lvl"/>
          <dgm:resizeHandles val="exact"/>
        </dgm:presLayoutVars>
      </dgm:prSet>
      <dgm:spPr/>
      <dgm:t>
        <a:bodyPr/>
        <a:lstStyle/>
        <a:p>
          <a:endParaRPr lang="de-DE"/>
        </a:p>
      </dgm:t>
    </dgm:pt>
    <dgm:pt modelId="{0E0D211C-B49F-4634-BA7A-F0B6FB5BE107}" type="pres">
      <dgm:prSet presAssocID="{3B45D97E-BE9C-4913-B6CB-73B065881F25}" presName="parentText" presStyleLbl="node1" presStyleIdx="0" presStyleCnt="2">
        <dgm:presLayoutVars>
          <dgm:chMax val="0"/>
          <dgm:bulletEnabled val="1"/>
        </dgm:presLayoutVars>
      </dgm:prSet>
      <dgm:spPr/>
      <dgm:t>
        <a:bodyPr/>
        <a:lstStyle/>
        <a:p>
          <a:endParaRPr lang="de-DE"/>
        </a:p>
      </dgm:t>
    </dgm:pt>
    <dgm:pt modelId="{064E7A8B-EFC9-4471-8940-6512CA369C3C}" type="pres">
      <dgm:prSet presAssocID="{62619F8E-D667-471B-94EE-98E7BFDFEC06}" presName="spacer" presStyleCnt="0"/>
      <dgm:spPr/>
    </dgm:pt>
    <dgm:pt modelId="{AA33374B-65C2-42AC-A7A6-CBCEB935546C}" type="pres">
      <dgm:prSet presAssocID="{7C7A2418-D132-4742-B11A-0C2589EDC8DF}" presName="parentText" presStyleLbl="node1" presStyleIdx="1" presStyleCnt="2">
        <dgm:presLayoutVars>
          <dgm:chMax val="0"/>
          <dgm:bulletEnabled val="1"/>
        </dgm:presLayoutVars>
      </dgm:prSet>
      <dgm:spPr/>
      <dgm:t>
        <a:bodyPr/>
        <a:lstStyle/>
        <a:p>
          <a:endParaRPr lang="de-DE"/>
        </a:p>
      </dgm:t>
    </dgm:pt>
  </dgm:ptLst>
  <dgm:cxnLst>
    <dgm:cxn modelId="{DCA9138F-372E-49D5-8705-B307D92DD5CC}" type="presOf" srcId="{3B45D97E-BE9C-4913-B6CB-73B065881F25}" destId="{0E0D211C-B49F-4634-BA7A-F0B6FB5BE107}" srcOrd="0" destOrd="0" presId="urn:microsoft.com/office/officeart/2005/8/layout/vList2"/>
    <dgm:cxn modelId="{F5522137-8A4C-4C19-90C6-2A4D113750C8}" type="presOf" srcId="{731D6A45-57A9-45BD-98C4-D9055A96B6BC}" destId="{F99D3A69-B3DA-4979-B4CE-33499FE3D084}" srcOrd="0" destOrd="0" presId="urn:microsoft.com/office/officeart/2005/8/layout/vList2"/>
    <dgm:cxn modelId="{D8B6ABFC-9F52-4396-BC63-B7EE7BDFD135}" srcId="{731D6A45-57A9-45BD-98C4-D9055A96B6BC}" destId="{7C7A2418-D132-4742-B11A-0C2589EDC8DF}" srcOrd="1" destOrd="0" parTransId="{11CF794E-7966-4D09-B6BE-9D7F75DFB88C}" sibTransId="{875C5A30-0A69-4405-AB0C-3F8E6E149B59}"/>
    <dgm:cxn modelId="{91AB1284-4DA2-4D6C-9731-FBE7CC64AD9C}" srcId="{731D6A45-57A9-45BD-98C4-D9055A96B6BC}" destId="{3B45D97E-BE9C-4913-B6CB-73B065881F25}" srcOrd="0" destOrd="0" parTransId="{1F458EA4-F9AB-4497-89BE-81D174B70B0D}" sibTransId="{62619F8E-D667-471B-94EE-98E7BFDFEC06}"/>
    <dgm:cxn modelId="{71B81EEE-50C4-4CCB-9B65-E56214111732}" type="presOf" srcId="{7C7A2418-D132-4742-B11A-0C2589EDC8DF}" destId="{AA33374B-65C2-42AC-A7A6-CBCEB935546C}" srcOrd="0" destOrd="0" presId="urn:microsoft.com/office/officeart/2005/8/layout/vList2"/>
    <dgm:cxn modelId="{AB6C55C6-66DF-4B5E-9053-D84416601E52}" type="presParOf" srcId="{F99D3A69-B3DA-4979-B4CE-33499FE3D084}" destId="{0E0D211C-B49F-4634-BA7A-F0B6FB5BE107}" srcOrd="0" destOrd="0" presId="urn:microsoft.com/office/officeart/2005/8/layout/vList2"/>
    <dgm:cxn modelId="{02AEC787-A579-4F64-8412-905CE9F84F08}" type="presParOf" srcId="{F99D3A69-B3DA-4979-B4CE-33499FE3D084}" destId="{064E7A8B-EFC9-4471-8940-6512CA369C3C}" srcOrd="1" destOrd="0" presId="urn:microsoft.com/office/officeart/2005/8/layout/vList2"/>
    <dgm:cxn modelId="{9E251407-2017-4883-8722-616D0D7AD401}" type="presParOf" srcId="{F99D3A69-B3DA-4979-B4CE-33499FE3D084}" destId="{AA33374B-65C2-42AC-A7A6-CBCEB935546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DF9D67B-240A-48D2-9C1D-325FB7E75128}" type="doc">
      <dgm:prSet loTypeId="urn:microsoft.com/office/officeart/2005/8/layout/list1" loCatId="list" qsTypeId="urn:microsoft.com/office/officeart/2005/8/quickstyle/3d5" qsCatId="3D" csTypeId="urn:microsoft.com/office/officeart/2005/8/colors/accent1_2" csCatId="accent1"/>
      <dgm:spPr/>
      <dgm:t>
        <a:bodyPr/>
        <a:lstStyle/>
        <a:p>
          <a:endParaRPr lang="de-DE"/>
        </a:p>
      </dgm:t>
    </dgm:pt>
    <dgm:pt modelId="{C913F414-0C85-4CD2-941D-1CB379B16542}">
      <dgm:prSet/>
      <dgm:spPr/>
      <dgm:t>
        <a:bodyPr/>
        <a:lstStyle/>
        <a:p>
          <a:pPr rtl="0"/>
          <a:r>
            <a:rPr lang="de-DE" b="1" baseline="0" dirty="0" smtClean="0"/>
            <a:t>Anerkennung und Vollstreckung</a:t>
          </a:r>
          <a:r>
            <a:rPr lang="tr-TR" b="1" baseline="0" dirty="0" smtClean="0"/>
            <a:t> </a:t>
          </a:r>
          <a:endParaRPr lang="de-DE" dirty="0"/>
        </a:p>
      </dgm:t>
    </dgm:pt>
    <dgm:pt modelId="{7D24B76B-0710-4A53-83BC-C6072AEE3911}" type="parTrans" cxnId="{5670DBB2-AB75-4FB1-BD46-0B97EBF1B7FB}">
      <dgm:prSet/>
      <dgm:spPr/>
      <dgm:t>
        <a:bodyPr/>
        <a:lstStyle/>
        <a:p>
          <a:endParaRPr lang="de-DE"/>
        </a:p>
      </dgm:t>
    </dgm:pt>
    <dgm:pt modelId="{F7EC61BE-CC4D-4927-9BC3-1677A90500A1}" type="sibTrans" cxnId="{5670DBB2-AB75-4FB1-BD46-0B97EBF1B7FB}">
      <dgm:prSet/>
      <dgm:spPr/>
      <dgm:t>
        <a:bodyPr/>
        <a:lstStyle/>
        <a:p>
          <a:endParaRPr lang="de-DE"/>
        </a:p>
      </dgm:t>
    </dgm:pt>
    <dgm:pt modelId="{026B82B8-1DFC-4D47-884C-B17D77D69237}">
      <dgm:prSet/>
      <dgm:spPr/>
      <dgm:t>
        <a:bodyPr/>
        <a:lstStyle/>
        <a:p>
          <a:pPr rtl="0"/>
          <a:r>
            <a:rPr lang="de-DE" baseline="0" smtClean="0"/>
            <a:t>Gemäß Artikel 50 des Gesetzes zum internationalen Privatrecht und Verfahrensrecht wird die gerichtliche Anerkennung ausländischer zivilgerichtlicher Urteile, die nach der ausländischen Rechtsordnung rechtskräftig geworden sind, zur Voraussetzung für eine Volltreckbarerklärung gemacht.</a:t>
          </a:r>
          <a:endParaRPr lang="de-DE"/>
        </a:p>
      </dgm:t>
    </dgm:pt>
    <dgm:pt modelId="{888D784D-0589-4F45-9167-B0DC2911373D}" type="parTrans" cxnId="{C15B22B8-864E-405F-A269-5C0F7BED716D}">
      <dgm:prSet/>
      <dgm:spPr/>
      <dgm:t>
        <a:bodyPr/>
        <a:lstStyle/>
        <a:p>
          <a:endParaRPr lang="de-DE"/>
        </a:p>
      </dgm:t>
    </dgm:pt>
    <dgm:pt modelId="{DA80AACC-2729-4B47-8CDB-6D77D93E0893}" type="sibTrans" cxnId="{C15B22B8-864E-405F-A269-5C0F7BED716D}">
      <dgm:prSet/>
      <dgm:spPr/>
      <dgm:t>
        <a:bodyPr/>
        <a:lstStyle/>
        <a:p>
          <a:endParaRPr lang="de-DE"/>
        </a:p>
      </dgm:t>
    </dgm:pt>
    <dgm:pt modelId="{947A5F9B-943F-4359-8165-FA8340B181DF}" type="pres">
      <dgm:prSet presAssocID="{7DF9D67B-240A-48D2-9C1D-325FB7E75128}" presName="linear" presStyleCnt="0">
        <dgm:presLayoutVars>
          <dgm:dir/>
          <dgm:animLvl val="lvl"/>
          <dgm:resizeHandles val="exact"/>
        </dgm:presLayoutVars>
      </dgm:prSet>
      <dgm:spPr/>
      <dgm:t>
        <a:bodyPr/>
        <a:lstStyle/>
        <a:p>
          <a:endParaRPr lang="de-DE"/>
        </a:p>
      </dgm:t>
    </dgm:pt>
    <dgm:pt modelId="{E06A905D-F026-47C5-9710-C39798E92456}" type="pres">
      <dgm:prSet presAssocID="{C913F414-0C85-4CD2-941D-1CB379B16542}" presName="parentLin" presStyleCnt="0"/>
      <dgm:spPr/>
    </dgm:pt>
    <dgm:pt modelId="{D217E406-FF5F-4910-AD7D-848E4FFD2739}" type="pres">
      <dgm:prSet presAssocID="{C913F414-0C85-4CD2-941D-1CB379B16542}" presName="parentLeftMargin" presStyleLbl="node1" presStyleIdx="0" presStyleCnt="1"/>
      <dgm:spPr/>
      <dgm:t>
        <a:bodyPr/>
        <a:lstStyle/>
        <a:p>
          <a:endParaRPr lang="de-DE"/>
        </a:p>
      </dgm:t>
    </dgm:pt>
    <dgm:pt modelId="{159C91D4-3413-4B8B-9647-8C999C0AE372}" type="pres">
      <dgm:prSet presAssocID="{C913F414-0C85-4CD2-941D-1CB379B16542}" presName="parentText" presStyleLbl="node1" presStyleIdx="0" presStyleCnt="1">
        <dgm:presLayoutVars>
          <dgm:chMax val="0"/>
          <dgm:bulletEnabled val="1"/>
        </dgm:presLayoutVars>
      </dgm:prSet>
      <dgm:spPr/>
      <dgm:t>
        <a:bodyPr/>
        <a:lstStyle/>
        <a:p>
          <a:endParaRPr lang="de-DE"/>
        </a:p>
      </dgm:t>
    </dgm:pt>
    <dgm:pt modelId="{D9AE80A3-9146-406C-8AC0-3AB38DEED2CF}" type="pres">
      <dgm:prSet presAssocID="{C913F414-0C85-4CD2-941D-1CB379B16542}" presName="negativeSpace" presStyleCnt="0"/>
      <dgm:spPr/>
    </dgm:pt>
    <dgm:pt modelId="{6510B55E-70AB-4EC7-8D3F-F251E3E8D0AA}" type="pres">
      <dgm:prSet presAssocID="{C913F414-0C85-4CD2-941D-1CB379B16542}" presName="childText" presStyleLbl="conFgAcc1" presStyleIdx="0" presStyleCnt="1">
        <dgm:presLayoutVars>
          <dgm:bulletEnabled val="1"/>
        </dgm:presLayoutVars>
      </dgm:prSet>
      <dgm:spPr/>
      <dgm:t>
        <a:bodyPr/>
        <a:lstStyle/>
        <a:p>
          <a:endParaRPr lang="de-DE"/>
        </a:p>
      </dgm:t>
    </dgm:pt>
  </dgm:ptLst>
  <dgm:cxnLst>
    <dgm:cxn modelId="{C15B22B8-864E-405F-A269-5C0F7BED716D}" srcId="{C913F414-0C85-4CD2-941D-1CB379B16542}" destId="{026B82B8-1DFC-4D47-884C-B17D77D69237}" srcOrd="0" destOrd="0" parTransId="{888D784D-0589-4F45-9167-B0DC2911373D}" sibTransId="{DA80AACC-2729-4B47-8CDB-6D77D93E0893}"/>
    <dgm:cxn modelId="{19EA8B96-BDE1-4B30-AE75-9ED0F5DF4744}" type="presOf" srcId="{C913F414-0C85-4CD2-941D-1CB379B16542}" destId="{D217E406-FF5F-4910-AD7D-848E4FFD2739}" srcOrd="0" destOrd="0" presId="urn:microsoft.com/office/officeart/2005/8/layout/list1"/>
    <dgm:cxn modelId="{5670DBB2-AB75-4FB1-BD46-0B97EBF1B7FB}" srcId="{7DF9D67B-240A-48D2-9C1D-325FB7E75128}" destId="{C913F414-0C85-4CD2-941D-1CB379B16542}" srcOrd="0" destOrd="0" parTransId="{7D24B76B-0710-4A53-83BC-C6072AEE3911}" sibTransId="{F7EC61BE-CC4D-4927-9BC3-1677A90500A1}"/>
    <dgm:cxn modelId="{23CB960C-F694-42D2-8AFB-77405BAAB574}" type="presOf" srcId="{C913F414-0C85-4CD2-941D-1CB379B16542}" destId="{159C91D4-3413-4B8B-9647-8C999C0AE372}" srcOrd="1" destOrd="0" presId="urn:microsoft.com/office/officeart/2005/8/layout/list1"/>
    <dgm:cxn modelId="{965DBC4F-B632-4141-8E26-180F54D5B916}" type="presOf" srcId="{026B82B8-1DFC-4D47-884C-B17D77D69237}" destId="{6510B55E-70AB-4EC7-8D3F-F251E3E8D0AA}" srcOrd="0" destOrd="0" presId="urn:microsoft.com/office/officeart/2005/8/layout/list1"/>
    <dgm:cxn modelId="{01E57F16-38E3-4F8E-8D4D-690773623FBC}" type="presOf" srcId="{7DF9D67B-240A-48D2-9C1D-325FB7E75128}" destId="{947A5F9B-943F-4359-8165-FA8340B181DF}" srcOrd="0" destOrd="0" presId="urn:microsoft.com/office/officeart/2005/8/layout/list1"/>
    <dgm:cxn modelId="{9D10180B-49E9-4CCA-A211-11547B4176EC}" type="presParOf" srcId="{947A5F9B-943F-4359-8165-FA8340B181DF}" destId="{E06A905D-F026-47C5-9710-C39798E92456}" srcOrd="0" destOrd="0" presId="urn:microsoft.com/office/officeart/2005/8/layout/list1"/>
    <dgm:cxn modelId="{AF298172-42C2-457C-BAA7-E08AD724C608}" type="presParOf" srcId="{E06A905D-F026-47C5-9710-C39798E92456}" destId="{D217E406-FF5F-4910-AD7D-848E4FFD2739}" srcOrd="0" destOrd="0" presId="urn:microsoft.com/office/officeart/2005/8/layout/list1"/>
    <dgm:cxn modelId="{7EEA9328-495D-4FC1-AB15-9D6EBAE8BB36}" type="presParOf" srcId="{E06A905D-F026-47C5-9710-C39798E92456}" destId="{159C91D4-3413-4B8B-9647-8C999C0AE372}" srcOrd="1" destOrd="0" presId="urn:microsoft.com/office/officeart/2005/8/layout/list1"/>
    <dgm:cxn modelId="{F3714507-1478-4FF8-B3FC-260FF7423038}" type="presParOf" srcId="{947A5F9B-943F-4359-8165-FA8340B181DF}" destId="{D9AE80A3-9146-406C-8AC0-3AB38DEED2CF}" srcOrd="1" destOrd="0" presId="urn:microsoft.com/office/officeart/2005/8/layout/list1"/>
    <dgm:cxn modelId="{78CC23D4-49E8-4A5A-BEA4-3EB857F8CB10}" type="presParOf" srcId="{947A5F9B-943F-4359-8165-FA8340B181DF}" destId="{6510B55E-70AB-4EC7-8D3F-F251E3E8D0A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5857212-BA04-434E-A1C7-BA96C5D0F31A}" type="doc">
      <dgm:prSet loTypeId="urn:microsoft.com/office/officeart/2005/8/layout/hList1" loCatId="list" qsTypeId="urn:microsoft.com/office/officeart/2005/8/quickstyle/3d5" qsCatId="3D" csTypeId="urn:microsoft.com/office/officeart/2005/8/colors/accent1_2" csCatId="accent1"/>
      <dgm:spPr/>
      <dgm:t>
        <a:bodyPr/>
        <a:lstStyle/>
        <a:p>
          <a:endParaRPr lang="de-DE"/>
        </a:p>
      </dgm:t>
    </dgm:pt>
    <dgm:pt modelId="{1D80CB41-7725-46E8-AA6B-6F7DBABFFDF7}">
      <dgm:prSet/>
      <dgm:spPr/>
      <dgm:t>
        <a:bodyPr/>
        <a:lstStyle/>
        <a:p>
          <a:pPr rtl="0"/>
          <a:r>
            <a:rPr lang="de-DE" b="1" baseline="0" dirty="0" smtClean="0"/>
            <a:t>Bedeutung des Türkischen Handelsgesetzbuches für ausländische Investitionen in der Türkei</a:t>
          </a:r>
          <a:endParaRPr lang="de-DE" dirty="0"/>
        </a:p>
      </dgm:t>
    </dgm:pt>
    <dgm:pt modelId="{BBD05BC5-C197-4E3C-BF9A-F9BBF828729B}" type="parTrans" cxnId="{A50C1D27-15EC-4973-B618-193A4B9F227C}">
      <dgm:prSet/>
      <dgm:spPr/>
      <dgm:t>
        <a:bodyPr/>
        <a:lstStyle/>
        <a:p>
          <a:endParaRPr lang="de-DE"/>
        </a:p>
      </dgm:t>
    </dgm:pt>
    <dgm:pt modelId="{AF267A96-68F0-4AFF-9E1A-0ADC22E5741D}" type="sibTrans" cxnId="{A50C1D27-15EC-4973-B618-193A4B9F227C}">
      <dgm:prSet/>
      <dgm:spPr/>
      <dgm:t>
        <a:bodyPr/>
        <a:lstStyle/>
        <a:p>
          <a:endParaRPr lang="de-DE"/>
        </a:p>
      </dgm:t>
    </dgm:pt>
    <dgm:pt modelId="{71BAF8ED-4B43-4545-8E53-4B12077EA4EA}">
      <dgm:prSet/>
      <dgm:spPr/>
      <dgm:t>
        <a:bodyPr/>
        <a:lstStyle/>
        <a:p>
          <a:pPr rtl="0"/>
          <a:r>
            <a:rPr lang="de-DE" baseline="0" smtClean="0"/>
            <a:t>Nach Gründung der modernen Republik Türkei im Jahre 1923 wurde der Reformbedarf der Gesetzgebung durch die Rezeption (Übernahme) der Gesetze der westlichen Welt gestillt. </a:t>
          </a:r>
          <a:endParaRPr lang="de-DE"/>
        </a:p>
      </dgm:t>
    </dgm:pt>
    <dgm:pt modelId="{A953175F-B20A-4167-BEE0-426C53AB49E0}" type="parTrans" cxnId="{9AC2658B-02CC-4798-A2C3-D82DF87F0326}">
      <dgm:prSet/>
      <dgm:spPr/>
      <dgm:t>
        <a:bodyPr/>
        <a:lstStyle/>
        <a:p>
          <a:endParaRPr lang="de-DE"/>
        </a:p>
      </dgm:t>
    </dgm:pt>
    <dgm:pt modelId="{21A61350-849E-4DF0-B814-74B34C84E8EC}" type="sibTrans" cxnId="{9AC2658B-02CC-4798-A2C3-D82DF87F0326}">
      <dgm:prSet/>
      <dgm:spPr/>
      <dgm:t>
        <a:bodyPr/>
        <a:lstStyle/>
        <a:p>
          <a:endParaRPr lang="de-DE"/>
        </a:p>
      </dgm:t>
    </dgm:pt>
    <dgm:pt modelId="{5CC32EBE-4DFF-45C8-85A4-1C736DE97480}">
      <dgm:prSet/>
      <dgm:spPr/>
      <dgm:t>
        <a:bodyPr/>
        <a:lstStyle/>
        <a:p>
          <a:pPr rtl="0"/>
          <a:r>
            <a:rPr lang="de-DE" baseline="0" smtClean="0"/>
            <a:t>Das Türkische Handelsgesetzbuch, das zunächst nach Vorbild diverser Quellen zusammengestellt wurde, wurde im Jahre 1957 durch den deutschen Juristen Prof. Dr. Ernst Hirsch entsprechend den Vorgaben deutschen und schweizerischen Rechts reformiert. </a:t>
          </a:r>
          <a:endParaRPr lang="de-DE"/>
        </a:p>
      </dgm:t>
    </dgm:pt>
    <dgm:pt modelId="{B217BF65-1867-41FE-B70F-59D835E1A412}" type="parTrans" cxnId="{058FA76F-2440-416A-BD94-10CA2E867598}">
      <dgm:prSet/>
      <dgm:spPr/>
      <dgm:t>
        <a:bodyPr/>
        <a:lstStyle/>
        <a:p>
          <a:endParaRPr lang="de-DE"/>
        </a:p>
      </dgm:t>
    </dgm:pt>
    <dgm:pt modelId="{24C4187F-7E5A-475C-A1C4-F244E95572E2}" type="sibTrans" cxnId="{058FA76F-2440-416A-BD94-10CA2E867598}">
      <dgm:prSet/>
      <dgm:spPr/>
      <dgm:t>
        <a:bodyPr/>
        <a:lstStyle/>
        <a:p>
          <a:endParaRPr lang="de-DE"/>
        </a:p>
      </dgm:t>
    </dgm:pt>
    <dgm:pt modelId="{8BEEBD71-501B-42F6-9F6B-1D12A1FCCF66}" type="pres">
      <dgm:prSet presAssocID="{95857212-BA04-434E-A1C7-BA96C5D0F31A}" presName="Name0" presStyleCnt="0">
        <dgm:presLayoutVars>
          <dgm:dir/>
          <dgm:animLvl val="lvl"/>
          <dgm:resizeHandles val="exact"/>
        </dgm:presLayoutVars>
      </dgm:prSet>
      <dgm:spPr/>
      <dgm:t>
        <a:bodyPr/>
        <a:lstStyle/>
        <a:p>
          <a:endParaRPr lang="de-DE"/>
        </a:p>
      </dgm:t>
    </dgm:pt>
    <dgm:pt modelId="{25448537-7308-4D53-AD86-69A8D9AE698D}" type="pres">
      <dgm:prSet presAssocID="{1D80CB41-7725-46E8-AA6B-6F7DBABFFDF7}" presName="composite" presStyleCnt="0"/>
      <dgm:spPr/>
    </dgm:pt>
    <dgm:pt modelId="{C6757AF9-33F1-4D4B-B958-A1E5760C3EFC}" type="pres">
      <dgm:prSet presAssocID="{1D80CB41-7725-46E8-AA6B-6F7DBABFFDF7}" presName="parTx" presStyleLbl="alignNode1" presStyleIdx="0" presStyleCnt="1">
        <dgm:presLayoutVars>
          <dgm:chMax val="0"/>
          <dgm:chPref val="0"/>
          <dgm:bulletEnabled val="1"/>
        </dgm:presLayoutVars>
      </dgm:prSet>
      <dgm:spPr/>
      <dgm:t>
        <a:bodyPr/>
        <a:lstStyle/>
        <a:p>
          <a:endParaRPr lang="de-DE"/>
        </a:p>
      </dgm:t>
    </dgm:pt>
    <dgm:pt modelId="{DB2FC173-9756-4F72-85A9-5EA84CB09971}" type="pres">
      <dgm:prSet presAssocID="{1D80CB41-7725-46E8-AA6B-6F7DBABFFDF7}" presName="desTx" presStyleLbl="alignAccFollowNode1" presStyleIdx="0" presStyleCnt="1">
        <dgm:presLayoutVars>
          <dgm:bulletEnabled val="1"/>
        </dgm:presLayoutVars>
      </dgm:prSet>
      <dgm:spPr/>
      <dgm:t>
        <a:bodyPr/>
        <a:lstStyle/>
        <a:p>
          <a:endParaRPr lang="de-DE"/>
        </a:p>
      </dgm:t>
    </dgm:pt>
  </dgm:ptLst>
  <dgm:cxnLst>
    <dgm:cxn modelId="{9AC2658B-02CC-4798-A2C3-D82DF87F0326}" srcId="{1D80CB41-7725-46E8-AA6B-6F7DBABFFDF7}" destId="{71BAF8ED-4B43-4545-8E53-4B12077EA4EA}" srcOrd="0" destOrd="0" parTransId="{A953175F-B20A-4167-BEE0-426C53AB49E0}" sibTransId="{21A61350-849E-4DF0-B814-74B34C84E8EC}"/>
    <dgm:cxn modelId="{0037F4BC-3C62-4663-9920-C272EC19DF39}" type="presOf" srcId="{71BAF8ED-4B43-4545-8E53-4B12077EA4EA}" destId="{DB2FC173-9756-4F72-85A9-5EA84CB09971}" srcOrd="0" destOrd="0" presId="urn:microsoft.com/office/officeart/2005/8/layout/hList1"/>
    <dgm:cxn modelId="{A50C1D27-15EC-4973-B618-193A4B9F227C}" srcId="{95857212-BA04-434E-A1C7-BA96C5D0F31A}" destId="{1D80CB41-7725-46E8-AA6B-6F7DBABFFDF7}" srcOrd="0" destOrd="0" parTransId="{BBD05BC5-C197-4E3C-BF9A-F9BBF828729B}" sibTransId="{AF267A96-68F0-4AFF-9E1A-0ADC22E5741D}"/>
    <dgm:cxn modelId="{3AAA1725-0618-487E-9D2A-E7AB901553E9}" type="presOf" srcId="{5CC32EBE-4DFF-45C8-85A4-1C736DE97480}" destId="{DB2FC173-9756-4F72-85A9-5EA84CB09971}" srcOrd="0" destOrd="1" presId="urn:microsoft.com/office/officeart/2005/8/layout/hList1"/>
    <dgm:cxn modelId="{C6D57DC3-1441-4693-9389-7CFD24D79369}" type="presOf" srcId="{95857212-BA04-434E-A1C7-BA96C5D0F31A}" destId="{8BEEBD71-501B-42F6-9F6B-1D12A1FCCF66}" srcOrd="0" destOrd="0" presId="urn:microsoft.com/office/officeart/2005/8/layout/hList1"/>
    <dgm:cxn modelId="{058FA76F-2440-416A-BD94-10CA2E867598}" srcId="{1D80CB41-7725-46E8-AA6B-6F7DBABFFDF7}" destId="{5CC32EBE-4DFF-45C8-85A4-1C736DE97480}" srcOrd="1" destOrd="0" parTransId="{B217BF65-1867-41FE-B70F-59D835E1A412}" sibTransId="{24C4187F-7E5A-475C-A1C4-F244E95572E2}"/>
    <dgm:cxn modelId="{FDA4FA69-4494-49C9-9698-352D519089D3}" type="presOf" srcId="{1D80CB41-7725-46E8-AA6B-6F7DBABFFDF7}" destId="{C6757AF9-33F1-4D4B-B958-A1E5760C3EFC}" srcOrd="0" destOrd="0" presId="urn:microsoft.com/office/officeart/2005/8/layout/hList1"/>
    <dgm:cxn modelId="{00D5A3CC-BB24-404A-949C-B548908D919A}" type="presParOf" srcId="{8BEEBD71-501B-42F6-9F6B-1D12A1FCCF66}" destId="{25448537-7308-4D53-AD86-69A8D9AE698D}" srcOrd="0" destOrd="0" presId="urn:microsoft.com/office/officeart/2005/8/layout/hList1"/>
    <dgm:cxn modelId="{E16D2FEA-089C-4604-A077-6F6C93E0E61D}" type="presParOf" srcId="{25448537-7308-4D53-AD86-69A8D9AE698D}" destId="{C6757AF9-33F1-4D4B-B958-A1E5760C3EFC}" srcOrd="0" destOrd="0" presId="urn:microsoft.com/office/officeart/2005/8/layout/hList1"/>
    <dgm:cxn modelId="{C8669158-A73B-4B0D-BA13-CAB870FB63C6}" type="presParOf" srcId="{25448537-7308-4D53-AD86-69A8D9AE698D}" destId="{DB2FC173-9756-4F72-85A9-5EA84CB0997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5857212-BA04-434E-A1C7-BA96C5D0F31A}"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1D80CB41-7725-46E8-AA6B-6F7DBABFFDF7}">
      <dgm:prSet/>
      <dgm:spPr/>
      <dgm:t>
        <a:bodyPr/>
        <a:lstStyle/>
        <a:p>
          <a:pPr rtl="0"/>
          <a:r>
            <a:rPr lang="de-DE" b="1" dirty="0" smtClean="0"/>
            <a:t>Numerus Clausus des Gesellschaftsrechts</a:t>
          </a:r>
          <a:endParaRPr lang="de-DE" dirty="0"/>
        </a:p>
      </dgm:t>
    </dgm:pt>
    <dgm:pt modelId="{BBD05BC5-C197-4E3C-BF9A-F9BBF828729B}" type="parTrans" cxnId="{A50C1D27-15EC-4973-B618-193A4B9F227C}">
      <dgm:prSet/>
      <dgm:spPr/>
      <dgm:t>
        <a:bodyPr/>
        <a:lstStyle/>
        <a:p>
          <a:endParaRPr lang="de-DE"/>
        </a:p>
      </dgm:t>
    </dgm:pt>
    <dgm:pt modelId="{AF267A96-68F0-4AFF-9E1A-0ADC22E5741D}" type="sibTrans" cxnId="{A50C1D27-15EC-4973-B618-193A4B9F227C}">
      <dgm:prSet/>
      <dgm:spPr/>
      <dgm:t>
        <a:bodyPr/>
        <a:lstStyle/>
        <a:p>
          <a:endParaRPr lang="de-DE"/>
        </a:p>
      </dgm:t>
    </dgm:pt>
    <dgm:pt modelId="{08CF4705-F88A-497E-A0EC-AD6C57964DDB}">
      <dgm:prSet/>
      <dgm:spPr/>
      <dgm:t>
        <a:bodyPr/>
        <a:lstStyle/>
        <a:p>
          <a:pPr rtl="0"/>
          <a:r>
            <a:rPr lang="de-DE" b="1" dirty="0" smtClean="0"/>
            <a:t>Ein-Mann-Kapitalgesellschaften mittlerweile möglich</a:t>
          </a:r>
          <a:endParaRPr lang="de-DE" dirty="0"/>
        </a:p>
      </dgm:t>
    </dgm:pt>
    <dgm:pt modelId="{9EA2B3D8-25C8-47F4-84C5-31EE9842D472}" type="parTrans" cxnId="{88B66F80-8268-4E76-9AA2-5D71473B3067}">
      <dgm:prSet/>
      <dgm:spPr/>
      <dgm:t>
        <a:bodyPr/>
        <a:lstStyle/>
        <a:p>
          <a:endParaRPr lang="de-DE"/>
        </a:p>
      </dgm:t>
    </dgm:pt>
    <dgm:pt modelId="{9C120633-C317-4A2C-985C-4E35A0FD8891}" type="sibTrans" cxnId="{88B66F80-8268-4E76-9AA2-5D71473B3067}">
      <dgm:prSet/>
      <dgm:spPr/>
      <dgm:t>
        <a:bodyPr/>
        <a:lstStyle/>
        <a:p>
          <a:endParaRPr lang="de-DE"/>
        </a:p>
      </dgm:t>
    </dgm:pt>
    <dgm:pt modelId="{E86777D1-ABA3-4186-AB9B-B9B4EAABA10F}">
      <dgm:prSet/>
      <dgm:spPr/>
      <dgm:t>
        <a:bodyPr/>
        <a:lstStyle/>
        <a:p>
          <a:pPr rtl="0"/>
          <a:r>
            <a:rPr lang="de-DE" b="1" dirty="0" smtClean="0"/>
            <a:t>Gesellschafter können ausländische natürliche und juristische Personen sein</a:t>
          </a:r>
          <a:endParaRPr lang="de-DE" dirty="0"/>
        </a:p>
      </dgm:t>
    </dgm:pt>
    <dgm:pt modelId="{C0D7B766-E76A-45CA-A116-F2D6CDE770D1}" type="parTrans" cxnId="{5D11F084-4A6C-43FC-89BC-313CBF9115C5}">
      <dgm:prSet/>
      <dgm:spPr/>
      <dgm:t>
        <a:bodyPr/>
        <a:lstStyle/>
        <a:p>
          <a:endParaRPr lang="de-DE"/>
        </a:p>
      </dgm:t>
    </dgm:pt>
    <dgm:pt modelId="{26058F17-C752-4770-AC04-7A2CBE6CEC29}" type="sibTrans" cxnId="{5D11F084-4A6C-43FC-89BC-313CBF9115C5}">
      <dgm:prSet/>
      <dgm:spPr/>
      <dgm:t>
        <a:bodyPr/>
        <a:lstStyle/>
        <a:p>
          <a:endParaRPr lang="de-DE"/>
        </a:p>
      </dgm:t>
    </dgm:pt>
    <dgm:pt modelId="{E06541EF-2B79-41D2-B512-850233306448}">
      <dgm:prSet/>
      <dgm:spPr/>
      <dgm:t>
        <a:bodyPr/>
        <a:lstStyle/>
        <a:p>
          <a:pPr rtl="0"/>
          <a:r>
            <a:rPr lang="de-DE" b="1" dirty="0" smtClean="0"/>
            <a:t>bei Firmengründung umfangreiche Dokumentensammlung und zahlreiche Beglaubigungen und Überbeglaubigungen in Form der Apostille notwendig</a:t>
          </a:r>
          <a:endParaRPr lang="de-DE" dirty="0"/>
        </a:p>
      </dgm:t>
    </dgm:pt>
    <dgm:pt modelId="{667537AB-3C8E-478A-A2F4-072B295B2672}" type="parTrans" cxnId="{4DBB23DD-22F4-4EAD-94AC-A8BA86BBB7DD}">
      <dgm:prSet/>
      <dgm:spPr/>
      <dgm:t>
        <a:bodyPr/>
        <a:lstStyle/>
        <a:p>
          <a:endParaRPr lang="de-DE"/>
        </a:p>
      </dgm:t>
    </dgm:pt>
    <dgm:pt modelId="{6A41CC7E-1F32-4F58-8C2F-A987D815874B}" type="sibTrans" cxnId="{4DBB23DD-22F4-4EAD-94AC-A8BA86BBB7DD}">
      <dgm:prSet/>
      <dgm:spPr/>
      <dgm:t>
        <a:bodyPr/>
        <a:lstStyle/>
        <a:p>
          <a:endParaRPr lang="de-DE"/>
        </a:p>
      </dgm:t>
    </dgm:pt>
    <dgm:pt modelId="{1D74E09B-9259-4156-9131-D5691C59CFFF}">
      <dgm:prSet/>
      <dgm:spPr/>
      <dgm:t>
        <a:bodyPr/>
        <a:lstStyle/>
        <a:p>
          <a:pPr rtl="0"/>
          <a:r>
            <a:rPr lang="de-DE" b="1" dirty="0" smtClean="0"/>
            <a:t>Gesellschaftsformen vergleichbar mit denen des deutschen Handelsgesetzbuchs</a:t>
          </a:r>
          <a:endParaRPr lang="de-DE" dirty="0"/>
        </a:p>
      </dgm:t>
    </dgm:pt>
    <dgm:pt modelId="{4B5CE3E3-A235-4E5E-AAF6-85579D4CA868}" type="parTrans" cxnId="{FE05BF7C-6F58-4189-B300-5D5F12266EA4}">
      <dgm:prSet/>
      <dgm:spPr/>
      <dgm:t>
        <a:bodyPr/>
        <a:lstStyle/>
        <a:p>
          <a:endParaRPr lang="de-DE"/>
        </a:p>
      </dgm:t>
    </dgm:pt>
    <dgm:pt modelId="{D015F829-EAD9-440F-BE16-C784788F0932}" type="sibTrans" cxnId="{FE05BF7C-6F58-4189-B300-5D5F12266EA4}">
      <dgm:prSet/>
      <dgm:spPr/>
      <dgm:t>
        <a:bodyPr/>
        <a:lstStyle/>
        <a:p>
          <a:endParaRPr lang="de-DE"/>
        </a:p>
      </dgm:t>
    </dgm:pt>
    <dgm:pt modelId="{04AA6096-F445-4333-9EB8-A435489DECF5}" type="pres">
      <dgm:prSet presAssocID="{95857212-BA04-434E-A1C7-BA96C5D0F31A}" presName="linear" presStyleCnt="0">
        <dgm:presLayoutVars>
          <dgm:animLvl val="lvl"/>
          <dgm:resizeHandles val="exact"/>
        </dgm:presLayoutVars>
      </dgm:prSet>
      <dgm:spPr/>
      <dgm:t>
        <a:bodyPr/>
        <a:lstStyle/>
        <a:p>
          <a:endParaRPr lang="de-DE"/>
        </a:p>
      </dgm:t>
    </dgm:pt>
    <dgm:pt modelId="{3B3EADCD-BCB9-4DB2-B641-3A5A80EF5C1F}" type="pres">
      <dgm:prSet presAssocID="{1D80CB41-7725-46E8-AA6B-6F7DBABFFDF7}" presName="parentText" presStyleLbl="node1" presStyleIdx="0" presStyleCnt="1">
        <dgm:presLayoutVars>
          <dgm:chMax val="0"/>
          <dgm:bulletEnabled val="1"/>
        </dgm:presLayoutVars>
      </dgm:prSet>
      <dgm:spPr/>
      <dgm:t>
        <a:bodyPr/>
        <a:lstStyle/>
        <a:p>
          <a:endParaRPr lang="de-DE"/>
        </a:p>
      </dgm:t>
    </dgm:pt>
    <dgm:pt modelId="{84D7680F-AF46-4583-905C-7828BBBA17E1}" type="pres">
      <dgm:prSet presAssocID="{1D80CB41-7725-46E8-AA6B-6F7DBABFFDF7}" presName="childText" presStyleLbl="revTx" presStyleIdx="0" presStyleCnt="1">
        <dgm:presLayoutVars>
          <dgm:bulletEnabled val="1"/>
        </dgm:presLayoutVars>
      </dgm:prSet>
      <dgm:spPr/>
      <dgm:t>
        <a:bodyPr/>
        <a:lstStyle/>
        <a:p>
          <a:endParaRPr lang="de-DE"/>
        </a:p>
      </dgm:t>
    </dgm:pt>
  </dgm:ptLst>
  <dgm:cxnLst>
    <dgm:cxn modelId="{F64B914E-1947-4D1B-8EBD-BFB7055FE1CE}" type="presOf" srcId="{08CF4705-F88A-497E-A0EC-AD6C57964DDB}" destId="{84D7680F-AF46-4583-905C-7828BBBA17E1}" srcOrd="0" destOrd="1" presId="urn:microsoft.com/office/officeart/2005/8/layout/vList2"/>
    <dgm:cxn modelId="{309DD0BB-829E-4AB5-989E-3E19CFDC09BB}" type="presOf" srcId="{1D74E09B-9259-4156-9131-D5691C59CFFF}" destId="{84D7680F-AF46-4583-905C-7828BBBA17E1}" srcOrd="0" destOrd="0" presId="urn:microsoft.com/office/officeart/2005/8/layout/vList2"/>
    <dgm:cxn modelId="{3899E749-3F90-4129-B17A-1BA00948BA3F}" type="presOf" srcId="{E86777D1-ABA3-4186-AB9B-B9B4EAABA10F}" destId="{84D7680F-AF46-4583-905C-7828BBBA17E1}" srcOrd="0" destOrd="2" presId="urn:microsoft.com/office/officeart/2005/8/layout/vList2"/>
    <dgm:cxn modelId="{45DDC5F2-90BD-4FE4-9706-EB15ED91D9F2}" type="presOf" srcId="{95857212-BA04-434E-A1C7-BA96C5D0F31A}" destId="{04AA6096-F445-4333-9EB8-A435489DECF5}" srcOrd="0" destOrd="0" presId="urn:microsoft.com/office/officeart/2005/8/layout/vList2"/>
    <dgm:cxn modelId="{A50C1D27-15EC-4973-B618-193A4B9F227C}" srcId="{95857212-BA04-434E-A1C7-BA96C5D0F31A}" destId="{1D80CB41-7725-46E8-AA6B-6F7DBABFFDF7}" srcOrd="0" destOrd="0" parTransId="{BBD05BC5-C197-4E3C-BF9A-F9BBF828729B}" sibTransId="{AF267A96-68F0-4AFF-9E1A-0ADC22E5741D}"/>
    <dgm:cxn modelId="{D74ECB1E-08E1-4340-9720-7C9422432D15}" type="presOf" srcId="{1D80CB41-7725-46E8-AA6B-6F7DBABFFDF7}" destId="{3B3EADCD-BCB9-4DB2-B641-3A5A80EF5C1F}" srcOrd="0" destOrd="0" presId="urn:microsoft.com/office/officeart/2005/8/layout/vList2"/>
    <dgm:cxn modelId="{5F0E50E7-FDF7-4ACE-B778-54BF9CC1349E}" type="presOf" srcId="{E06541EF-2B79-41D2-B512-850233306448}" destId="{84D7680F-AF46-4583-905C-7828BBBA17E1}" srcOrd="0" destOrd="3" presId="urn:microsoft.com/office/officeart/2005/8/layout/vList2"/>
    <dgm:cxn modelId="{FE05BF7C-6F58-4189-B300-5D5F12266EA4}" srcId="{1D80CB41-7725-46E8-AA6B-6F7DBABFFDF7}" destId="{1D74E09B-9259-4156-9131-D5691C59CFFF}" srcOrd="0" destOrd="0" parTransId="{4B5CE3E3-A235-4E5E-AAF6-85579D4CA868}" sibTransId="{D015F829-EAD9-440F-BE16-C784788F0932}"/>
    <dgm:cxn modelId="{4DBB23DD-22F4-4EAD-94AC-A8BA86BBB7DD}" srcId="{1D80CB41-7725-46E8-AA6B-6F7DBABFFDF7}" destId="{E06541EF-2B79-41D2-B512-850233306448}" srcOrd="3" destOrd="0" parTransId="{667537AB-3C8E-478A-A2F4-072B295B2672}" sibTransId="{6A41CC7E-1F32-4F58-8C2F-A987D815874B}"/>
    <dgm:cxn modelId="{88B66F80-8268-4E76-9AA2-5D71473B3067}" srcId="{1D80CB41-7725-46E8-AA6B-6F7DBABFFDF7}" destId="{08CF4705-F88A-497E-A0EC-AD6C57964DDB}" srcOrd="1" destOrd="0" parTransId="{9EA2B3D8-25C8-47F4-84C5-31EE9842D472}" sibTransId="{9C120633-C317-4A2C-985C-4E35A0FD8891}"/>
    <dgm:cxn modelId="{5D11F084-4A6C-43FC-89BC-313CBF9115C5}" srcId="{1D80CB41-7725-46E8-AA6B-6F7DBABFFDF7}" destId="{E86777D1-ABA3-4186-AB9B-B9B4EAABA10F}" srcOrd="2" destOrd="0" parTransId="{C0D7B766-E76A-45CA-A116-F2D6CDE770D1}" sibTransId="{26058F17-C752-4770-AC04-7A2CBE6CEC29}"/>
    <dgm:cxn modelId="{2050B453-8589-4C52-BCB5-5D8A8C57C7BD}" type="presParOf" srcId="{04AA6096-F445-4333-9EB8-A435489DECF5}" destId="{3B3EADCD-BCB9-4DB2-B641-3A5A80EF5C1F}" srcOrd="0" destOrd="0" presId="urn:microsoft.com/office/officeart/2005/8/layout/vList2"/>
    <dgm:cxn modelId="{B38AFA6D-94D0-4213-ADB0-BBD66A468B58}" type="presParOf" srcId="{04AA6096-F445-4333-9EB8-A435489DECF5}" destId="{84D7680F-AF46-4583-905C-7828BBBA17E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C40A470-D20B-4CCD-98E3-D7FBFD9D194B}" type="doc">
      <dgm:prSet loTypeId="urn:microsoft.com/office/officeart/2008/layout/HorizontalMultiLevelHierarchy" loCatId="hierarchy" qsTypeId="urn:microsoft.com/office/officeart/2005/8/quickstyle/3d5" qsCatId="3D" csTypeId="urn:microsoft.com/office/officeart/2005/8/colors/accent1_2" csCatId="accent1" phldr="1"/>
      <dgm:spPr/>
      <dgm:t>
        <a:bodyPr/>
        <a:lstStyle/>
        <a:p>
          <a:endParaRPr lang="de-DE"/>
        </a:p>
      </dgm:t>
    </dgm:pt>
    <dgm:pt modelId="{7FF2745D-3985-46E5-82A4-2C43F4CD18EB}">
      <dgm:prSet/>
      <dgm:spPr/>
      <dgm:t>
        <a:bodyPr/>
        <a:lstStyle/>
        <a:p>
          <a:pPr rtl="0"/>
          <a:r>
            <a:rPr lang="de-DE" b="1" baseline="0" dirty="0" smtClean="0"/>
            <a:t>Kapitalgesellschaften</a:t>
          </a:r>
          <a:endParaRPr lang="de-DE" b="1" dirty="0"/>
        </a:p>
      </dgm:t>
    </dgm:pt>
    <dgm:pt modelId="{594449A7-48AD-4E00-A47D-CDCFE1EB568E}" type="parTrans" cxnId="{4B9CB328-E2D4-4308-917F-CB3A28947FCF}">
      <dgm:prSet/>
      <dgm:spPr/>
      <dgm:t>
        <a:bodyPr/>
        <a:lstStyle/>
        <a:p>
          <a:endParaRPr lang="de-DE"/>
        </a:p>
      </dgm:t>
    </dgm:pt>
    <dgm:pt modelId="{248D2955-E771-4E29-B6CC-6D675F0CC79C}" type="sibTrans" cxnId="{4B9CB328-E2D4-4308-917F-CB3A28947FCF}">
      <dgm:prSet/>
      <dgm:spPr/>
      <dgm:t>
        <a:bodyPr/>
        <a:lstStyle/>
        <a:p>
          <a:endParaRPr lang="de-DE"/>
        </a:p>
      </dgm:t>
    </dgm:pt>
    <dgm:pt modelId="{2EC0EED0-2449-40F4-9B48-364384249F2A}">
      <dgm:prSet/>
      <dgm:spPr/>
      <dgm:t>
        <a:bodyPr/>
        <a:lstStyle/>
        <a:p>
          <a:pPr rtl="0"/>
          <a:r>
            <a:rPr lang="de-DE" b="1" dirty="0" smtClean="0"/>
            <a:t>Aktiengesellschaft (</a:t>
          </a:r>
          <a:r>
            <a:rPr lang="de-DE" b="1" dirty="0" err="1" smtClean="0"/>
            <a:t>Anonim</a:t>
          </a:r>
          <a:r>
            <a:rPr lang="de-DE" b="1" dirty="0" smtClean="0"/>
            <a:t> </a:t>
          </a:r>
          <a:r>
            <a:rPr lang="de-DE" b="1" dirty="0" err="1" smtClean="0"/>
            <a:t>Şirketi</a:t>
          </a:r>
          <a:r>
            <a:rPr lang="de-DE" b="1" dirty="0" smtClean="0"/>
            <a:t> - A.Ş.):</a:t>
          </a:r>
          <a:endParaRPr lang="de-DE" b="0" dirty="0"/>
        </a:p>
      </dgm:t>
    </dgm:pt>
    <dgm:pt modelId="{76896BA3-4D61-4B6C-8AC7-FB251BB218DD}" type="parTrans" cxnId="{8F7D6172-6EFF-4E4E-A638-46B0B49D898A}">
      <dgm:prSet/>
      <dgm:spPr/>
      <dgm:t>
        <a:bodyPr/>
        <a:lstStyle/>
        <a:p>
          <a:endParaRPr lang="de-DE"/>
        </a:p>
      </dgm:t>
    </dgm:pt>
    <dgm:pt modelId="{135B1BE4-3A18-4580-A7B0-E79FEAED4617}" type="sibTrans" cxnId="{8F7D6172-6EFF-4E4E-A638-46B0B49D898A}">
      <dgm:prSet/>
      <dgm:spPr/>
      <dgm:t>
        <a:bodyPr/>
        <a:lstStyle/>
        <a:p>
          <a:endParaRPr lang="de-DE"/>
        </a:p>
      </dgm:t>
    </dgm:pt>
    <dgm:pt modelId="{4DD83E78-7C60-4351-91AC-58D714B0A3B5}">
      <dgm:prSet/>
      <dgm:spPr>
        <a:solidFill>
          <a:schemeClr val="tx2"/>
        </a:solidFill>
      </dgm:spPr>
      <dgm:t>
        <a:bodyPr/>
        <a:lstStyle/>
        <a:p>
          <a:pPr rtl="0"/>
          <a:r>
            <a:rPr lang="de-DE" b="1" dirty="0" smtClean="0"/>
            <a:t>Gesellschaft mit begrenzter Haftung (Ltd. </a:t>
          </a:r>
          <a:r>
            <a:rPr lang="de-DE" b="1" dirty="0" err="1" smtClean="0"/>
            <a:t>Şti</a:t>
          </a:r>
          <a:r>
            <a:rPr lang="de-DE" b="1" dirty="0" smtClean="0"/>
            <a:t>.):</a:t>
          </a:r>
          <a:endParaRPr lang="de-DE" b="1" dirty="0"/>
        </a:p>
      </dgm:t>
    </dgm:pt>
    <dgm:pt modelId="{9A787A31-A06B-46AD-95DC-F8229AC5A9B5}" type="parTrans" cxnId="{769441B9-2973-496F-AD02-0F69CF5DC3EB}">
      <dgm:prSet/>
      <dgm:spPr/>
      <dgm:t>
        <a:bodyPr/>
        <a:lstStyle/>
        <a:p>
          <a:endParaRPr lang="de-DE"/>
        </a:p>
      </dgm:t>
    </dgm:pt>
    <dgm:pt modelId="{FB3B9F3C-305A-4FBC-A461-4EED3225AD5C}" type="sibTrans" cxnId="{769441B9-2973-496F-AD02-0F69CF5DC3EB}">
      <dgm:prSet/>
      <dgm:spPr/>
      <dgm:t>
        <a:bodyPr/>
        <a:lstStyle/>
        <a:p>
          <a:endParaRPr lang="de-DE"/>
        </a:p>
      </dgm:t>
    </dgm:pt>
    <dgm:pt modelId="{324F4EC2-A66D-4CEF-9254-F2BBC825BC15}">
      <dgm:prSet/>
      <dgm:spPr/>
      <dgm:t>
        <a:bodyPr/>
        <a:lstStyle/>
        <a:p>
          <a:pPr rtl="0"/>
          <a:r>
            <a:rPr lang="de-DE" b="1" dirty="0" smtClean="0"/>
            <a:t>Gründung durch eine Person möglich</a:t>
          </a:r>
          <a:endParaRPr lang="de-DE" b="0" dirty="0"/>
        </a:p>
      </dgm:t>
    </dgm:pt>
    <dgm:pt modelId="{A4E85AE4-51E2-4CA9-9819-FB92F4343053}" type="parTrans" cxnId="{47983822-D37B-4F28-8241-CFC7154F06A3}">
      <dgm:prSet/>
      <dgm:spPr/>
      <dgm:t>
        <a:bodyPr/>
        <a:lstStyle/>
        <a:p>
          <a:endParaRPr lang="de-DE"/>
        </a:p>
      </dgm:t>
    </dgm:pt>
    <dgm:pt modelId="{7F12CBF0-C19E-4060-959B-8349351989EF}" type="sibTrans" cxnId="{47983822-D37B-4F28-8241-CFC7154F06A3}">
      <dgm:prSet/>
      <dgm:spPr/>
      <dgm:t>
        <a:bodyPr/>
        <a:lstStyle/>
        <a:p>
          <a:endParaRPr lang="de-DE"/>
        </a:p>
      </dgm:t>
    </dgm:pt>
    <dgm:pt modelId="{A5D30EC4-29AD-405D-9D82-C7DE97B09895}">
      <dgm:prSet/>
      <dgm:spPr/>
      <dgm:t>
        <a:bodyPr/>
        <a:lstStyle/>
        <a:p>
          <a:pPr rtl="0"/>
          <a:r>
            <a:rPr lang="de-DE" b="1" dirty="0" smtClean="0"/>
            <a:t>50.000 YTL Grundkapital</a:t>
          </a:r>
        </a:p>
        <a:p>
          <a:pPr rtl="0"/>
          <a:r>
            <a:rPr lang="de-DE" b="1" dirty="0" smtClean="0"/>
            <a:t>(100.000 YTL ohne Börsengang)</a:t>
          </a:r>
          <a:endParaRPr lang="de-DE" b="0" dirty="0"/>
        </a:p>
      </dgm:t>
    </dgm:pt>
    <dgm:pt modelId="{0E3F65B9-ECF8-4B4B-A161-BCC5D84C9D87}" type="parTrans" cxnId="{9C0518CA-31FC-4AB0-B683-B5E4DECD1B24}">
      <dgm:prSet/>
      <dgm:spPr/>
      <dgm:t>
        <a:bodyPr/>
        <a:lstStyle/>
        <a:p>
          <a:endParaRPr lang="de-DE"/>
        </a:p>
      </dgm:t>
    </dgm:pt>
    <dgm:pt modelId="{1CFE610A-6B8D-4B1C-8DF1-728791FA2E1D}" type="sibTrans" cxnId="{9C0518CA-31FC-4AB0-B683-B5E4DECD1B24}">
      <dgm:prSet/>
      <dgm:spPr/>
      <dgm:t>
        <a:bodyPr/>
        <a:lstStyle/>
        <a:p>
          <a:endParaRPr lang="de-DE"/>
        </a:p>
      </dgm:t>
    </dgm:pt>
    <dgm:pt modelId="{907F8C41-9DED-4ED1-BAAD-83CF636DF92A}">
      <dgm:prSet/>
      <dgm:spPr/>
      <dgm:t>
        <a:bodyPr/>
        <a:lstStyle/>
        <a:p>
          <a:pPr rtl="0"/>
          <a:r>
            <a:rPr lang="de-DE" b="1" dirty="0" smtClean="0"/>
            <a:t>Aufsichtsrat</a:t>
          </a:r>
          <a:r>
            <a:rPr lang="de-DE" b="1" dirty="0" smtClean="0"/>
            <a:t>, Prüfung durch Wirtschaftsprüfer, ordentliche und außerordentliche Generalversammlungspflichten</a:t>
          </a:r>
          <a:endParaRPr lang="de-DE" b="0" dirty="0"/>
        </a:p>
      </dgm:t>
    </dgm:pt>
    <dgm:pt modelId="{AAEC75C2-51A4-497F-B3BD-2986FC7F55F3}" type="parTrans" cxnId="{562E4671-030B-48E5-B823-1A12FDDD3BB0}">
      <dgm:prSet/>
      <dgm:spPr/>
      <dgm:t>
        <a:bodyPr/>
        <a:lstStyle/>
        <a:p>
          <a:endParaRPr lang="de-DE"/>
        </a:p>
      </dgm:t>
    </dgm:pt>
    <dgm:pt modelId="{ED9EB8C2-CCE1-40B9-9F05-3C1B775D6CF1}" type="sibTrans" cxnId="{562E4671-030B-48E5-B823-1A12FDDD3BB0}">
      <dgm:prSet/>
      <dgm:spPr/>
      <dgm:t>
        <a:bodyPr/>
        <a:lstStyle/>
        <a:p>
          <a:endParaRPr lang="de-DE"/>
        </a:p>
      </dgm:t>
    </dgm:pt>
    <dgm:pt modelId="{91213FE2-FE21-4CEA-BEB6-9BAE3692B796}">
      <dgm:prSet/>
      <dgm:spPr/>
      <dgm:t>
        <a:bodyPr/>
        <a:lstStyle/>
        <a:p>
          <a:pPr rtl="0"/>
          <a:r>
            <a:rPr lang="de-DE" b="1" dirty="0" smtClean="0"/>
            <a:t>hohe Buchhaltungs- und Bilanzierungskosten</a:t>
          </a:r>
          <a:endParaRPr lang="de-DE" b="0" dirty="0"/>
        </a:p>
      </dgm:t>
    </dgm:pt>
    <dgm:pt modelId="{F7EC6E91-D39A-443E-A067-4D03BF6B55B1}" type="parTrans" cxnId="{530031AD-2217-42E7-AC81-E3682AC0B684}">
      <dgm:prSet/>
      <dgm:spPr/>
      <dgm:t>
        <a:bodyPr/>
        <a:lstStyle/>
        <a:p>
          <a:endParaRPr lang="de-DE"/>
        </a:p>
      </dgm:t>
    </dgm:pt>
    <dgm:pt modelId="{88EECC39-0140-49F7-8088-8567732C7B50}" type="sibTrans" cxnId="{530031AD-2217-42E7-AC81-E3682AC0B684}">
      <dgm:prSet/>
      <dgm:spPr/>
      <dgm:t>
        <a:bodyPr/>
        <a:lstStyle/>
        <a:p>
          <a:endParaRPr lang="de-DE"/>
        </a:p>
      </dgm:t>
    </dgm:pt>
    <dgm:pt modelId="{4CE2FD59-D8C9-4EF1-AC70-C6105B0D1153}" type="pres">
      <dgm:prSet presAssocID="{7C40A470-D20B-4CCD-98E3-D7FBFD9D194B}" presName="Name0" presStyleCnt="0">
        <dgm:presLayoutVars>
          <dgm:chPref val="1"/>
          <dgm:dir/>
          <dgm:animOne val="branch"/>
          <dgm:animLvl val="lvl"/>
          <dgm:resizeHandles val="exact"/>
        </dgm:presLayoutVars>
      </dgm:prSet>
      <dgm:spPr/>
      <dgm:t>
        <a:bodyPr/>
        <a:lstStyle/>
        <a:p>
          <a:endParaRPr lang="de-DE"/>
        </a:p>
      </dgm:t>
    </dgm:pt>
    <dgm:pt modelId="{7D9488F9-69E4-4F07-A2E9-B0968A010186}" type="pres">
      <dgm:prSet presAssocID="{7FF2745D-3985-46E5-82A4-2C43F4CD18EB}" presName="root1" presStyleCnt="0"/>
      <dgm:spPr/>
      <dgm:t>
        <a:bodyPr/>
        <a:lstStyle/>
        <a:p>
          <a:endParaRPr lang="de-DE"/>
        </a:p>
      </dgm:t>
    </dgm:pt>
    <dgm:pt modelId="{5426F197-C730-4A0B-90C4-65EF0B4381D7}" type="pres">
      <dgm:prSet presAssocID="{7FF2745D-3985-46E5-82A4-2C43F4CD18EB}" presName="LevelOneTextNode" presStyleLbl="node0" presStyleIdx="0" presStyleCnt="1">
        <dgm:presLayoutVars>
          <dgm:chPref val="3"/>
        </dgm:presLayoutVars>
      </dgm:prSet>
      <dgm:spPr/>
      <dgm:t>
        <a:bodyPr/>
        <a:lstStyle/>
        <a:p>
          <a:endParaRPr lang="de-DE"/>
        </a:p>
      </dgm:t>
    </dgm:pt>
    <dgm:pt modelId="{D8F71CFD-CD09-438C-BFD3-54DF8E27B00A}" type="pres">
      <dgm:prSet presAssocID="{7FF2745D-3985-46E5-82A4-2C43F4CD18EB}" presName="level2hierChild" presStyleCnt="0"/>
      <dgm:spPr/>
      <dgm:t>
        <a:bodyPr/>
        <a:lstStyle/>
        <a:p>
          <a:endParaRPr lang="de-DE"/>
        </a:p>
      </dgm:t>
    </dgm:pt>
    <dgm:pt modelId="{BFE10398-5B86-49C2-8191-0E86FEE4949C}" type="pres">
      <dgm:prSet presAssocID="{76896BA3-4D61-4B6C-8AC7-FB251BB218DD}" presName="conn2-1" presStyleLbl="parChTrans1D2" presStyleIdx="0" presStyleCnt="2"/>
      <dgm:spPr/>
      <dgm:t>
        <a:bodyPr/>
        <a:lstStyle/>
        <a:p>
          <a:endParaRPr lang="de-DE"/>
        </a:p>
      </dgm:t>
    </dgm:pt>
    <dgm:pt modelId="{9A554327-4CE9-4F76-B02F-914190298FEA}" type="pres">
      <dgm:prSet presAssocID="{76896BA3-4D61-4B6C-8AC7-FB251BB218DD}" presName="connTx" presStyleLbl="parChTrans1D2" presStyleIdx="0" presStyleCnt="2"/>
      <dgm:spPr/>
      <dgm:t>
        <a:bodyPr/>
        <a:lstStyle/>
        <a:p>
          <a:endParaRPr lang="de-DE"/>
        </a:p>
      </dgm:t>
    </dgm:pt>
    <dgm:pt modelId="{5FBFDBDC-4823-431F-9693-E8690A5AD508}" type="pres">
      <dgm:prSet presAssocID="{2EC0EED0-2449-40F4-9B48-364384249F2A}" presName="root2" presStyleCnt="0"/>
      <dgm:spPr/>
      <dgm:t>
        <a:bodyPr/>
        <a:lstStyle/>
        <a:p>
          <a:endParaRPr lang="de-DE"/>
        </a:p>
      </dgm:t>
    </dgm:pt>
    <dgm:pt modelId="{9DF7F7DD-C1BE-428C-9500-F44BDC55A2E8}" type="pres">
      <dgm:prSet presAssocID="{2EC0EED0-2449-40F4-9B48-364384249F2A}" presName="LevelTwoTextNode" presStyleLbl="node2" presStyleIdx="0" presStyleCnt="2">
        <dgm:presLayoutVars>
          <dgm:chPref val="3"/>
        </dgm:presLayoutVars>
      </dgm:prSet>
      <dgm:spPr/>
      <dgm:t>
        <a:bodyPr/>
        <a:lstStyle/>
        <a:p>
          <a:endParaRPr lang="de-DE"/>
        </a:p>
      </dgm:t>
    </dgm:pt>
    <dgm:pt modelId="{1CD5DBD0-B602-41C1-9A9B-326FD9CB9A88}" type="pres">
      <dgm:prSet presAssocID="{2EC0EED0-2449-40F4-9B48-364384249F2A}" presName="level3hierChild" presStyleCnt="0"/>
      <dgm:spPr/>
      <dgm:t>
        <a:bodyPr/>
        <a:lstStyle/>
        <a:p>
          <a:endParaRPr lang="de-DE"/>
        </a:p>
      </dgm:t>
    </dgm:pt>
    <dgm:pt modelId="{315DB05E-3A04-4104-AB49-18AB8900B0E9}" type="pres">
      <dgm:prSet presAssocID="{A4E85AE4-51E2-4CA9-9819-FB92F4343053}" presName="conn2-1" presStyleLbl="parChTrans1D3" presStyleIdx="0" presStyleCnt="4"/>
      <dgm:spPr/>
      <dgm:t>
        <a:bodyPr/>
        <a:lstStyle/>
        <a:p>
          <a:endParaRPr lang="de-DE"/>
        </a:p>
      </dgm:t>
    </dgm:pt>
    <dgm:pt modelId="{0F2358D9-269B-4819-939A-6865FF318F6D}" type="pres">
      <dgm:prSet presAssocID="{A4E85AE4-51E2-4CA9-9819-FB92F4343053}" presName="connTx" presStyleLbl="parChTrans1D3" presStyleIdx="0" presStyleCnt="4"/>
      <dgm:spPr/>
      <dgm:t>
        <a:bodyPr/>
        <a:lstStyle/>
        <a:p>
          <a:endParaRPr lang="de-DE"/>
        </a:p>
      </dgm:t>
    </dgm:pt>
    <dgm:pt modelId="{439D9607-FF86-4B49-B32F-0BC04E2C4FF4}" type="pres">
      <dgm:prSet presAssocID="{324F4EC2-A66D-4CEF-9254-F2BBC825BC15}" presName="root2" presStyleCnt="0"/>
      <dgm:spPr/>
      <dgm:t>
        <a:bodyPr/>
        <a:lstStyle/>
        <a:p>
          <a:endParaRPr lang="de-DE"/>
        </a:p>
      </dgm:t>
    </dgm:pt>
    <dgm:pt modelId="{6E9F9022-3078-4AFD-AD4B-A56A568A3BFD}" type="pres">
      <dgm:prSet presAssocID="{324F4EC2-A66D-4CEF-9254-F2BBC825BC15}" presName="LevelTwoTextNode" presStyleLbl="node3" presStyleIdx="0" presStyleCnt="4">
        <dgm:presLayoutVars>
          <dgm:chPref val="3"/>
        </dgm:presLayoutVars>
      </dgm:prSet>
      <dgm:spPr/>
      <dgm:t>
        <a:bodyPr/>
        <a:lstStyle/>
        <a:p>
          <a:endParaRPr lang="de-DE"/>
        </a:p>
      </dgm:t>
    </dgm:pt>
    <dgm:pt modelId="{D49B2931-F831-46C1-BFC5-805634A2F1C9}" type="pres">
      <dgm:prSet presAssocID="{324F4EC2-A66D-4CEF-9254-F2BBC825BC15}" presName="level3hierChild" presStyleCnt="0"/>
      <dgm:spPr/>
      <dgm:t>
        <a:bodyPr/>
        <a:lstStyle/>
        <a:p>
          <a:endParaRPr lang="de-DE"/>
        </a:p>
      </dgm:t>
    </dgm:pt>
    <dgm:pt modelId="{D30B2296-8848-40D2-8CAC-68284DC4D168}" type="pres">
      <dgm:prSet presAssocID="{0E3F65B9-ECF8-4B4B-A161-BCC5D84C9D87}" presName="conn2-1" presStyleLbl="parChTrans1D3" presStyleIdx="1" presStyleCnt="4"/>
      <dgm:spPr/>
      <dgm:t>
        <a:bodyPr/>
        <a:lstStyle/>
        <a:p>
          <a:endParaRPr lang="de-DE"/>
        </a:p>
      </dgm:t>
    </dgm:pt>
    <dgm:pt modelId="{908C8305-6E55-495A-9AE9-0D464AEB6A12}" type="pres">
      <dgm:prSet presAssocID="{0E3F65B9-ECF8-4B4B-A161-BCC5D84C9D87}" presName="connTx" presStyleLbl="parChTrans1D3" presStyleIdx="1" presStyleCnt="4"/>
      <dgm:spPr/>
      <dgm:t>
        <a:bodyPr/>
        <a:lstStyle/>
        <a:p>
          <a:endParaRPr lang="de-DE"/>
        </a:p>
      </dgm:t>
    </dgm:pt>
    <dgm:pt modelId="{453360B6-6D53-4EDD-BE93-58427DB15CA3}" type="pres">
      <dgm:prSet presAssocID="{A5D30EC4-29AD-405D-9D82-C7DE97B09895}" presName="root2" presStyleCnt="0"/>
      <dgm:spPr/>
      <dgm:t>
        <a:bodyPr/>
        <a:lstStyle/>
        <a:p>
          <a:endParaRPr lang="de-DE"/>
        </a:p>
      </dgm:t>
    </dgm:pt>
    <dgm:pt modelId="{074385AB-2A65-40B7-8F8E-5D3D8F490E2D}" type="pres">
      <dgm:prSet presAssocID="{A5D30EC4-29AD-405D-9D82-C7DE97B09895}" presName="LevelTwoTextNode" presStyleLbl="node3" presStyleIdx="1" presStyleCnt="4">
        <dgm:presLayoutVars>
          <dgm:chPref val="3"/>
        </dgm:presLayoutVars>
      </dgm:prSet>
      <dgm:spPr/>
      <dgm:t>
        <a:bodyPr/>
        <a:lstStyle/>
        <a:p>
          <a:endParaRPr lang="de-DE"/>
        </a:p>
      </dgm:t>
    </dgm:pt>
    <dgm:pt modelId="{3E8182C0-5167-4768-8D98-F95F6DE97EBE}" type="pres">
      <dgm:prSet presAssocID="{A5D30EC4-29AD-405D-9D82-C7DE97B09895}" presName="level3hierChild" presStyleCnt="0"/>
      <dgm:spPr/>
      <dgm:t>
        <a:bodyPr/>
        <a:lstStyle/>
        <a:p>
          <a:endParaRPr lang="de-DE"/>
        </a:p>
      </dgm:t>
    </dgm:pt>
    <dgm:pt modelId="{623D3D24-0DF7-4545-AAD5-FFCA673F243B}" type="pres">
      <dgm:prSet presAssocID="{AAEC75C2-51A4-497F-B3BD-2986FC7F55F3}" presName="conn2-1" presStyleLbl="parChTrans1D3" presStyleIdx="2" presStyleCnt="4"/>
      <dgm:spPr/>
      <dgm:t>
        <a:bodyPr/>
        <a:lstStyle/>
        <a:p>
          <a:endParaRPr lang="de-DE"/>
        </a:p>
      </dgm:t>
    </dgm:pt>
    <dgm:pt modelId="{0AF851E2-BB3D-41BF-B7FE-A1E92DE79257}" type="pres">
      <dgm:prSet presAssocID="{AAEC75C2-51A4-497F-B3BD-2986FC7F55F3}" presName="connTx" presStyleLbl="parChTrans1D3" presStyleIdx="2" presStyleCnt="4"/>
      <dgm:spPr/>
      <dgm:t>
        <a:bodyPr/>
        <a:lstStyle/>
        <a:p>
          <a:endParaRPr lang="de-DE"/>
        </a:p>
      </dgm:t>
    </dgm:pt>
    <dgm:pt modelId="{C7129A21-2738-4211-AA22-BC6C5FCF5ED5}" type="pres">
      <dgm:prSet presAssocID="{907F8C41-9DED-4ED1-BAAD-83CF636DF92A}" presName="root2" presStyleCnt="0"/>
      <dgm:spPr/>
      <dgm:t>
        <a:bodyPr/>
        <a:lstStyle/>
        <a:p>
          <a:endParaRPr lang="de-DE"/>
        </a:p>
      </dgm:t>
    </dgm:pt>
    <dgm:pt modelId="{0C17821D-062C-4CD2-BE34-0B47A20DB806}" type="pres">
      <dgm:prSet presAssocID="{907F8C41-9DED-4ED1-BAAD-83CF636DF92A}" presName="LevelTwoTextNode" presStyleLbl="node3" presStyleIdx="2" presStyleCnt="4">
        <dgm:presLayoutVars>
          <dgm:chPref val="3"/>
        </dgm:presLayoutVars>
      </dgm:prSet>
      <dgm:spPr/>
      <dgm:t>
        <a:bodyPr/>
        <a:lstStyle/>
        <a:p>
          <a:endParaRPr lang="de-DE"/>
        </a:p>
      </dgm:t>
    </dgm:pt>
    <dgm:pt modelId="{CC550C69-529C-4428-B82C-448762DB2B24}" type="pres">
      <dgm:prSet presAssocID="{907F8C41-9DED-4ED1-BAAD-83CF636DF92A}" presName="level3hierChild" presStyleCnt="0"/>
      <dgm:spPr/>
      <dgm:t>
        <a:bodyPr/>
        <a:lstStyle/>
        <a:p>
          <a:endParaRPr lang="de-DE"/>
        </a:p>
      </dgm:t>
    </dgm:pt>
    <dgm:pt modelId="{7DAA8FBB-E933-4C95-8182-A094D39939E2}" type="pres">
      <dgm:prSet presAssocID="{F7EC6E91-D39A-443E-A067-4D03BF6B55B1}" presName="conn2-1" presStyleLbl="parChTrans1D3" presStyleIdx="3" presStyleCnt="4"/>
      <dgm:spPr/>
      <dgm:t>
        <a:bodyPr/>
        <a:lstStyle/>
        <a:p>
          <a:endParaRPr lang="de-DE"/>
        </a:p>
      </dgm:t>
    </dgm:pt>
    <dgm:pt modelId="{2A573A7A-EF1F-43BA-9757-08574A5EFE8F}" type="pres">
      <dgm:prSet presAssocID="{F7EC6E91-D39A-443E-A067-4D03BF6B55B1}" presName="connTx" presStyleLbl="parChTrans1D3" presStyleIdx="3" presStyleCnt="4"/>
      <dgm:spPr/>
      <dgm:t>
        <a:bodyPr/>
        <a:lstStyle/>
        <a:p>
          <a:endParaRPr lang="de-DE"/>
        </a:p>
      </dgm:t>
    </dgm:pt>
    <dgm:pt modelId="{9EB3850D-62B8-4E08-97E4-27063BABFF9F}" type="pres">
      <dgm:prSet presAssocID="{91213FE2-FE21-4CEA-BEB6-9BAE3692B796}" presName="root2" presStyleCnt="0"/>
      <dgm:spPr/>
      <dgm:t>
        <a:bodyPr/>
        <a:lstStyle/>
        <a:p>
          <a:endParaRPr lang="de-DE"/>
        </a:p>
      </dgm:t>
    </dgm:pt>
    <dgm:pt modelId="{935F2C63-FCF3-4C74-8E61-8925A698D9F6}" type="pres">
      <dgm:prSet presAssocID="{91213FE2-FE21-4CEA-BEB6-9BAE3692B796}" presName="LevelTwoTextNode" presStyleLbl="node3" presStyleIdx="3" presStyleCnt="4">
        <dgm:presLayoutVars>
          <dgm:chPref val="3"/>
        </dgm:presLayoutVars>
      </dgm:prSet>
      <dgm:spPr/>
      <dgm:t>
        <a:bodyPr/>
        <a:lstStyle/>
        <a:p>
          <a:endParaRPr lang="de-DE"/>
        </a:p>
      </dgm:t>
    </dgm:pt>
    <dgm:pt modelId="{A6CE4BFE-A1AF-459F-8FF2-2F3789778B12}" type="pres">
      <dgm:prSet presAssocID="{91213FE2-FE21-4CEA-BEB6-9BAE3692B796}" presName="level3hierChild" presStyleCnt="0"/>
      <dgm:spPr/>
      <dgm:t>
        <a:bodyPr/>
        <a:lstStyle/>
        <a:p>
          <a:endParaRPr lang="de-DE"/>
        </a:p>
      </dgm:t>
    </dgm:pt>
    <dgm:pt modelId="{DAAD4104-04A2-4618-A4CE-8642E58E9FC0}" type="pres">
      <dgm:prSet presAssocID="{9A787A31-A06B-46AD-95DC-F8229AC5A9B5}" presName="conn2-1" presStyleLbl="parChTrans1D2" presStyleIdx="1" presStyleCnt="2"/>
      <dgm:spPr/>
      <dgm:t>
        <a:bodyPr/>
        <a:lstStyle/>
        <a:p>
          <a:endParaRPr lang="de-DE"/>
        </a:p>
      </dgm:t>
    </dgm:pt>
    <dgm:pt modelId="{E12EA607-5FF2-4DBB-B003-4C2A7ED596F2}" type="pres">
      <dgm:prSet presAssocID="{9A787A31-A06B-46AD-95DC-F8229AC5A9B5}" presName="connTx" presStyleLbl="parChTrans1D2" presStyleIdx="1" presStyleCnt="2"/>
      <dgm:spPr/>
      <dgm:t>
        <a:bodyPr/>
        <a:lstStyle/>
        <a:p>
          <a:endParaRPr lang="de-DE"/>
        </a:p>
      </dgm:t>
    </dgm:pt>
    <dgm:pt modelId="{10A33703-5936-4CD7-B806-9159C94EC61A}" type="pres">
      <dgm:prSet presAssocID="{4DD83E78-7C60-4351-91AC-58D714B0A3B5}" presName="root2" presStyleCnt="0"/>
      <dgm:spPr/>
      <dgm:t>
        <a:bodyPr/>
        <a:lstStyle/>
        <a:p>
          <a:endParaRPr lang="de-DE"/>
        </a:p>
      </dgm:t>
    </dgm:pt>
    <dgm:pt modelId="{3824322A-A49A-4137-942E-7E754C809A57}" type="pres">
      <dgm:prSet presAssocID="{4DD83E78-7C60-4351-91AC-58D714B0A3B5}" presName="LevelTwoTextNode" presStyleLbl="node2" presStyleIdx="1" presStyleCnt="2">
        <dgm:presLayoutVars>
          <dgm:chPref val="3"/>
        </dgm:presLayoutVars>
      </dgm:prSet>
      <dgm:spPr/>
      <dgm:t>
        <a:bodyPr/>
        <a:lstStyle/>
        <a:p>
          <a:endParaRPr lang="de-DE"/>
        </a:p>
      </dgm:t>
    </dgm:pt>
    <dgm:pt modelId="{DC3EDF23-7716-40FD-8BEF-0D2E10BC8D8F}" type="pres">
      <dgm:prSet presAssocID="{4DD83E78-7C60-4351-91AC-58D714B0A3B5}" presName="level3hierChild" presStyleCnt="0"/>
      <dgm:spPr/>
      <dgm:t>
        <a:bodyPr/>
        <a:lstStyle/>
        <a:p>
          <a:endParaRPr lang="de-DE"/>
        </a:p>
      </dgm:t>
    </dgm:pt>
  </dgm:ptLst>
  <dgm:cxnLst>
    <dgm:cxn modelId="{9C0518CA-31FC-4AB0-B683-B5E4DECD1B24}" srcId="{2EC0EED0-2449-40F4-9B48-364384249F2A}" destId="{A5D30EC4-29AD-405D-9D82-C7DE97B09895}" srcOrd="1" destOrd="0" parTransId="{0E3F65B9-ECF8-4B4B-A161-BCC5D84C9D87}" sibTransId="{1CFE610A-6B8D-4B1C-8DF1-728791FA2E1D}"/>
    <dgm:cxn modelId="{E1454AB2-573C-4F53-A856-173105F5C295}" type="presOf" srcId="{F7EC6E91-D39A-443E-A067-4D03BF6B55B1}" destId="{2A573A7A-EF1F-43BA-9757-08574A5EFE8F}" srcOrd="1" destOrd="0" presId="urn:microsoft.com/office/officeart/2008/layout/HorizontalMultiLevelHierarchy"/>
    <dgm:cxn modelId="{DB04CBE1-540E-46F7-AD8B-0748BA3657C3}" type="presOf" srcId="{91213FE2-FE21-4CEA-BEB6-9BAE3692B796}" destId="{935F2C63-FCF3-4C74-8E61-8925A698D9F6}" srcOrd="0" destOrd="0" presId="urn:microsoft.com/office/officeart/2008/layout/HorizontalMultiLevelHierarchy"/>
    <dgm:cxn modelId="{562E4671-030B-48E5-B823-1A12FDDD3BB0}" srcId="{2EC0EED0-2449-40F4-9B48-364384249F2A}" destId="{907F8C41-9DED-4ED1-BAAD-83CF636DF92A}" srcOrd="2" destOrd="0" parTransId="{AAEC75C2-51A4-497F-B3BD-2986FC7F55F3}" sibTransId="{ED9EB8C2-CCE1-40B9-9F05-3C1B775D6CF1}"/>
    <dgm:cxn modelId="{EB300935-4729-43E5-A32B-9D4E2BE1A232}" type="presOf" srcId="{76896BA3-4D61-4B6C-8AC7-FB251BB218DD}" destId="{9A554327-4CE9-4F76-B02F-914190298FEA}" srcOrd="1" destOrd="0" presId="urn:microsoft.com/office/officeart/2008/layout/HorizontalMultiLevelHierarchy"/>
    <dgm:cxn modelId="{D888F2FA-4F25-4F83-B6EF-0A5EEC7AE02F}" type="presOf" srcId="{2EC0EED0-2449-40F4-9B48-364384249F2A}" destId="{9DF7F7DD-C1BE-428C-9500-F44BDC55A2E8}" srcOrd="0" destOrd="0" presId="urn:microsoft.com/office/officeart/2008/layout/HorizontalMultiLevelHierarchy"/>
    <dgm:cxn modelId="{309E247B-1600-4434-9F21-6B865FFF7F7B}" type="presOf" srcId="{324F4EC2-A66D-4CEF-9254-F2BBC825BC15}" destId="{6E9F9022-3078-4AFD-AD4B-A56A568A3BFD}" srcOrd="0" destOrd="0" presId="urn:microsoft.com/office/officeart/2008/layout/HorizontalMultiLevelHierarchy"/>
    <dgm:cxn modelId="{8F7D6172-6EFF-4E4E-A638-46B0B49D898A}" srcId="{7FF2745D-3985-46E5-82A4-2C43F4CD18EB}" destId="{2EC0EED0-2449-40F4-9B48-364384249F2A}" srcOrd="0" destOrd="0" parTransId="{76896BA3-4D61-4B6C-8AC7-FB251BB218DD}" sibTransId="{135B1BE4-3A18-4580-A7B0-E79FEAED4617}"/>
    <dgm:cxn modelId="{5B72D442-9D0F-4604-BFBD-72FC3535F6F8}" type="presOf" srcId="{907F8C41-9DED-4ED1-BAAD-83CF636DF92A}" destId="{0C17821D-062C-4CD2-BE34-0B47A20DB806}" srcOrd="0" destOrd="0" presId="urn:microsoft.com/office/officeart/2008/layout/HorizontalMultiLevelHierarchy"/>
    <dgm:cxn modelId="{3CF38532-98CC-4C0C-B0F8-B26166CD2C84}" type="presOf" srcId="{AAEC75C2-51A4-497F-B3BD-2986FC7F55F3}" destId="{623D3D24-0DF7-4545-AAD5-FFCA673F243B}" srcOrd="0" destOrd="0" presId="urn:microsoft.com/office/officeart/2008/layout/HorizontalMultiLevelHierarchy"/>
    <dgm:cxn modelId="{769441B9-2973-496F-AD02-0F69CF5DC3EB}" srcId="{7FF2745D-3985-46E5-82A4-2C43F4CD18EB}" destId="{4DD83E78-7C60-4351-91AC-58D714B0A3B5}" srcOrd="1" destOrd="0" parTransId="{9A787A31-A06B-46AD-95DC-F8229AC5A9B5}" sibTransId="{FB3B9F3C-305A-4FBC-A461-4EED3225AD5C}"/>
    <dgm:cxn modelId="{AC8B331A-E4CD-4D8C-9886-5ED295442007}" type="presOf" srcId="{0E3F65B9-ECF8-4B4B-A161-BCC5D84C9D87}" destId="{D30B2296-8848-40D2-8CAC-68284DC4D168}" srcOrd="0" destOrd="0" presId="urn:microsoft.com/office/officeart/2008/layout/HorizontalMultiLevelHierarchy"/>
    <dgm:cxn modelId="{8A47AA04-4F52-499B-BCCA-1DFC59B26063}" type="presOf" srcId="{4DD83E78-7C60-4351-91AC-58D714B0A3B5}" destId="{3824322A-A49A-4137-942E-7E754C809A57}" srcOrd="0" destOrd="0" presId="urn:microsoft.com/office/officeart/2008/layout/HorizontalMultiLevelHierarchy"/>
    <dgm:cxn modelId="{426863F8-C07F-446A-9172-F3409882A2E0}" type="presOf" srcId="{A4E85AE4-51E2-4CA9-9819-FB92F4343053}" destId="{0F2358D9-269B-4819-939A-6865FF318F6D}" srcOrd="1" destOrd="0" presId="urn:microsoft.com/office/officeart/2008/layout/HorizontalMultiLevelHierarchy"/>
    <dgm:cxn modelId="{05ADD562-CF2B-46BA-A1B1-195175F0A184}" type="presOf" srcId="{A5D30EC4-29AD-405D-9D82-C7DE97B09895}" destId="{074385AB-2A65-40B7-8F8E-5D3D8F490E2D}" srcOrd="0" destOrd="0" presId="urn:microsoft.com/office/officeart/2008/layout/HorizontalMultiLevelHierarchy"/>
    <dgm:cxn modelId="{47983822-D37B-4F28-8241-CFC7154F06A3}" srcId="{2EC0EED0-2449-40F4-9B48-364384249F2A}" destId="{324F4EC2-A66D-4CEF-9254-F2BBC825BC15}" srcOrd="0" destOrd="0" parTransId="{A4E85AE4-51E2-4CA9-9819-FB92F4343053}" sibTransId="{7F12CBF0-C19E-4060-959B-8349351989EF}"/>
    <dgm:cxn modelId="{455A8ADA-7677-44BD-8FE0-DAB5DFD080FF}" type="presOf" srcId="{9A787A31-A06B-46AD-95DC-F8229AC5A9B5}" destId="{DAAD4104-04A2-4618-A4CE-8642E58E9FC0}" srcOrd="0" destOrd="0" presId="urn:microsoft.com/office/officeart/2008/layout/HorizontalMultiLevelHierarchy"/>
    <dgm:cxn modelId="{4B9CB328-E2D4-4308-917F-CB3A28947FCF}" srcId="{7C40A470-D20B-4CCD-98E3-D7FBFD9D194B}" destId="{7FF2745D-3985-46E5-82A4-2C43F4CD18EB}" srcOrd="0" destOrd="0" parTransId="{594449A7-48AD-4E00-A47D-CDCFE1EB568E}" sibTransId="{248D2955-E771-4E29-B6CC-6D675F0CC79C}"/>
    <dgm:cxn modelId="{DCAA8C9A-8C49-4081-B193-0676E902B6FF}" type="presOf" srcId="{7C40A470-D20B-4CCD-98E3-D7FBFD9D194B}" destId="{4CE2FD59-D8C9-4EF1-AC70-C6105B0D1153}" srcOrd="0" destOrd="0" presId="urn:microsoft.com/office/officeart/2008/layout/HorizontalMultiLevelHierarchy"/>
    <dgm:cxn modelId="{BC132ADA-0FB3-434F-8A8F-4BA09692A442}" type="presOf" srcId="{7FF2745D-3985-46E5-82A4-2C43F4CD18EB}" destId="{5426F197-C730-4A0B-90C4-65EF0B4381D7}" srcOrd="0" destOrd="0" presId="urn:microsoft.com/office/officeart/2008/layout/HorizontalMultiLevelHierarchy"/>
    <dgm:cxn modelId="{EF2C6C1C-BB5B-42CB-A78D-15487E4123E6}" type="presOf" srcId="{76896BA3-4D61-4B6C-8AC7-FB251BB218DD}" destId="{BFE10398-5B86-49C2-8191-0E86FEE4949C}" srcOrd="0" destOrd="0" presId="urn:microsoft.com/office/officeart/2008/layout/HorizontalMultiLevelHierarchy"/>
    <dgm:cxn modelId="{530031AD-2217-42E7-AC81-E3682AC0B684}" srcId="{2EC0EED0-2449-40F4-9B48-364384249F2A}" destId="{91213FE2-FE21-4CEA-BEB6-9BAE3692B796}" srcOrd="3" destOrd="0" parTransId="{F7EC6E91-D39A-443E-A067-4D03BF6B55B1}" sibTransId="{88EECC39-0140-49F7-8088-8567732C7B50}"/>
    <dgm:cxn modelId="{C88140A5-38DC-4202-A989-BEA6FA2E177A}" type="presOf" srcId="{AAEC75C2-51A4-497F-B3BD-2986FC7F55F3}" destId="{0AF851E2-BB3D-41BF-B7FE-A1E92DE79257}" srcOrd="1" destOrd="0" presId="urn:microsoft.com/office/officeart/2008/layout/HorizontalMultiLevelHierarchy"/>
    <dgm:cxn modelId="{9B74C814-E296-4CA5-95C5-CFCEA4E663EC}" type="presOf" srcId="{A4E85AE4-51E2-4CA9-9819-FB92F4343053}" destId="{315DB05E-3A04-4104-AB49-18AB8900B0E9}" srcOrd="0" destOrd="0" presId="urn:microsoft.com/office/officeart/2008/layout/HorizontalMultiLevelHierarchy"/>
    <dgm:cxn modelId="{885AD283-8793-44CB-A268-0B06F12DC479}" type="presOf" srcId="{0E3F65B9-ECF8-4B4B-A161-BCC5D84C9D87}" destId="{908C8305-6E55-495A-9AE9-0D464AEB6A12}" srcOrd="1" destOrd="0" presId="urn:microsoft.com/office/officeart/2008/layout/HorizontalMultiLevelHierarchy"/>
    <dgm:cxn modelId="{DFB0DD6A-F7B2-41C3-9C9D-E187EFA716EA}" type="presOf" srcId="{9A787A31-A06B-46AD-95DC-F8229AC5A9B5}" destId="{E12EA607-5FF2-4DBB-B003-4C2A7ED596F2}" srcOrd="1" destOrd="0" presId="urn:microsoft.com/office/officeart/2008/layout/HorizontalMultiLevelHierarchy"/>
    <dgm:cxn modelId="{A2F74BC5-29BC-430B-A9E1-F7434180805B}" type="presOf" srcId="{F7EC6E91-D39A-443E-A067-4D03BF6B55B1}" destId="{7DAA8FBB-E933-4C95-8182-A094D39939E2}" srcOrd="0" destOrd="0" presId="urn:microsoft.com/office/officeart/2008/layout/HorizontalMultiLevelHierarchy"/>
    <dgm:cxn modelId="{40D9F2DE-C4D2-464F-987B-F758FAB687A4}" type="presParOf" srcId="{4CE2FD59-D8C9-4EF1-AC70-C6105B0D1153}" destId="{7D9488F9-69E4-4F07-A2E9-B0968A010186}" srcOrd="0" destOrd="0" presId="urn:microsoft.com/office/officeart/2008/layout/HorizontalMultiLevelHierarchy"/>
    <dgm:cxn modelId="{FD3E9AD3-260D-40DC-85FA-F65446569D1F}" type="presParOf" srcId="{7D9488F9-69E4-4F07-A2E9-B0968A010186}" destId="{5426F197-C730-4A0B-90C4-65EF0B4381D7}" srcOrd="0" destOrd="0" presId="urn:microsoft.com/office/officeart/2008/layout/HorizontalMultiLevelHierarchy"/>
    <dgm:cxn modelId="{52DD7136-FC77-4496-8806-EF1352B744FA}" type="presParOf" srcId="{7D9488F9-69E4-4F07-A2E9-B0968A010186}" destId="{D8F71CFD-CD09-438C-BFD3-54DF8E27B00A}" srcOrd="1" destOrd="0" presId="urn:microsoft.com/office/officeart/2008/layout/HorizontalMultiLevelHierarchy"/>
    <dgm:cxn modelId="{03C133C3-7B8A-42E8-8400-E8ED19E0E9E9}" type="presParOf" srcId="{D8F71CFD-CD09-438C-BFD3-54DF8E27B00A}" destId="{BFE10398-5B86-49C2-8191-0E86FEE4949C}" srcOrd="0" destOrd="0" presId="urn:microsoft.com/office/officeart/2008/layout/HorizontalMultiLevelHierarchy"/>
    <dgm:cxn modelId="{AAE824B8-EA2E-4356-87F9-595FB8501F56}" type="presParOf" srcId="{BFE10398-5B86-49C2-8191-0E86FEE4949C}" destId="{9A554327-4CE9-4F76-B02F-914190298FEA}" srcOrd="0" destOrd="0" presId="urn:microsoft.com/office/officeart/2008/layout/HorizontalMultiLevelHierarchy"/>
    <dgm:cxn modelId="{737ED9B2-A1D3-408A-9A50-8AF1C71CB93E}" type="presParOf" srcId="{D8F71CFD-CD09-438C-BFD3-54DF8E27B00A}" destId="{5FBFDBDC-4823-431F-9693-E8690A5AD508}" srcOrd="1" destOrd="0" presId="urn:microsoft.com/office/officeart/2008/layout/HorizontalMultiLevelHierarchy"/>
    <dgm:cxn modelId="{D7553675-F51A-4674-B980-D540AF296F7A}" type="presParOf" srcId="{5FBFDBDC-4823-431F-9693-E8690A5AD508}" destId="{9DF7F7DD-C1BE-428C-9500-F44BDC55A2E8}" srcOrd="0" destOrd="0" presId="urn:microsoft.com/office/officeart/2008/layout/HorizontalMultiLevelHierarchy"/>
    <dgm:cxn modelId="{305BE03C-08A1-45C7-987C-CB416D68DB86}" type="presParOf" srcId="{5FBFDBDC-4823-431F-9693-E8690A5AD508}" destId="{1CD5DBD0-B602-41C1-9A9B-326FD9CB9A88}" srcOrd="1" destOrd="0" presId="urn:microsoft.com/office/officeart/2008/layout/HorizontalMultiLevelHierarchy"/>
    <dgm:cxn modelId="{531F2AD1-E188-4FCC-A1E3-F78DE16B2BBB}" type="presParOf" srcId="{1CD5DBD0-B602-41C1-9A9B-326FD9CB9A88}" destId="{315DB05E-3A04-4104-AB49-18AB8900B0E9}" srcOrd="0" destOrd="0" presId="urn:microsoft.com/office/officeart/2008/layout/HorizontalMultiLevelHierarchy"/>
    <dgm:cxn modelId="{6D6E0144-C27A-476E-BCF5-951291A36F0F}" type="presParOf" srcId="{315DB05E-3A04-4104-AB49-18AB8900B0E9}" destId="{0F2358D9-269B-4819-939A-6865FF318F6D}" srcOrd="0" destOrd="0" presId="urn:microsoft.com/office/officeart/2008/layout/HorizontalMultiLevelHierarchy"/>
    <dgm:cxn modelId="{223D2F62-FE11-4A80-9D69-EB0B3D9AF985}" type="presParOf" srcId="{1CD5DBD0-B602-41C1-9A9B-326FD9CB9A88}" destId="{439D9607-FF86-4B49-B32F-0BC04E2C4FF4}" srcOrd="1" destOrd="0" presId="urn:microsoft.com/office/officeart/2008/layout/HorizontalMultiLevelHierarchy"/>
    <dgm:cxn modelId="{5BE73C77-B2AE-4DD9-BC04-69F9B600BAE6}" type="presParOf" srcId="{439D9607-FF86-4B49-B32F-0BC04E2C4FF4}" destId="{6E9F9022-3078-4AFD-AD4B-A56A568A3BFD}" srcOrd="0" destOrd="0" presId="urn:microsoft.com/office/officeart/2008/layout/HorizontalMultiLevelHierarchy"/>
    <dgm:cxn modelId="{38E868F5-3BB2-4A5D-8351-A76AE3680DD8}" type="presParOf" srcId="{439D9607-FF86-4B49-B32F-0BC04E2C4FF4}" destId="{D49B2931-F831-46C1-BFC5-805634A2F1C9}" srcOrd="1" destOrd="0" presId="urn:microsoft.com/office/officeart/2008/layout/HorizontalMultiLevelHierarchy"/>
    <dgm:cxn modelId="{D19E1795-81EF-40C9-BBBB-8A072437ED1B}" type="presParOf" srcId="{1CD5DBD0-B602-41C1-9A9B-326FD9CB9A88}" destId="{D30B2296-8848-40D2-8CAC-68284DC4D168}" srcOrd="2" destOrd="0" presId="urn:microsoft.com/office/officeart/2008/layout/HorizontalMultiLevelHierarchy"/>
    <dgm:cxn modelId="{D26BF713-FAB7-403E-8CC8-E4306B3A55D4}" type="presParOf" srcId="{D30B2296-8848-40D2-8CAC-68284DC4D168}" destId="{908C8305-6E55-495A-9AE9-0D464AEB6A12}" srcOrd="0" destOrd="0" presId="urn:microsoft.com/office/officeart/2008/layout/HorizontalMultiLevelHierarchy"/>
    <dgm:cxn modelId="{91FE0A06-90C8-4130-90B2-2B5D2C247227}" type="presParOf" srcId="{1CD5DBD0-B602-41C1-9A9B-326FD9CB9A88}" destId="{453360B6-6D53-4EDD-BE93-58427DB15CA3}" srcOrd="3" destOrd="0" presId="urn:microsoft.com/office/officeart/2008/layout/HorizontalMultiLevelHierarchy"/>
    <dgm:cxn modelId="{1A501DE4-DA49-4BBC-965A-06713D6B1000}" type="presParOf" srcId="{453360B6-6D53-4EDD-BE93-58427DB15CA3}" destId="{074385AB-2A65-40B7-8F8E-5D3D8F490E2D}" srcOrd="0" destOrd="0" presId="urn:microsoft.com/office/officeart/2008/layout/HorizontalMultiLevelHierarchy"/>
    <dgm:cxn modelId="{776F5B2D-3899-4F28-902C-CCCEF41635B4}" type="presParOf" srcId="{453360B6-6D53-4EDD-BE93-58427DB15CA3}" destId="{3E8182C0-5167-4768-8D98-F95F6DE97EBE}" srcOrd="1" destOrd="0" presId="urn:microsoft.com/office/officeart/2008/layout/HorizontalMultiLevelHierarchy"/>
    <dgm:cxn modelId="{E55E6FD9-8810-4B74-A28E-BD7C4B569066}" type="presParOf" srcId="{1CD5DBD0-B602-41C1-9A9B-326FD9CB9A88}" destId="{623D3D24-0DF7-4545-AAD5-FFCA673F243B}" srcOrd="4" destOrd="0" presId="urn:microsoft.com/office/officeart/2008/layout/HorizontalMultiLevelHierarchy"/>
    <dgm:cxn modelId="{FE3826E0-8B68-43B4-9B50-B30AF41FA878}" type="presParOf" srcId="{623D3D24-0DF7-4545-AAD5-FFCA673F243B}" destId="{0AF851E2-BB3D-41BF-B7FE-A1E92DE79257}" srcOrd="0" destOrd="0" presId="urn:microsoft.com/office/officeart/2008/layout/HorizontalMultiLevelHierarchy"/>
    <dgm:cxn modelId="{68312024-93C2-4026-8F83-F475530C2EA3}" type="presParOf" srcId="{1CD5DBD0-B602-41C1-9A9B-326FD9CB9A88}" destId="{C7129A21-2738-4211-AA22-BC6C5FCF5ED5}" srcOrd="5" destOrd="0" presId="urn:microsoft.com/office/officeart/2008/layout/HorizontalMultiLevelHierarchy"/>
    <dgm:cxn modelId="{4CEF4D16-40A7-46FA-B34C-15CDB5C9C0DE}" type="presParOf" srcId="{C7129A21-2738-4211-AA22-BC6C5FCF5ED5}" destId="{0C17821D-062C-4CD2-BE34-0B47A20DB806}" srcOrd="0" destOrd="0" presId="urn:microsoft.com/office/officeart/2008/layout/HorizontalMultiLevelHierarchy"/>
    <dgm:cxn modelId="{13F3095B-FBF9-4B8D-B65C-55BE044F2183}" type="presParOf" srcId="{C7129A21-2738-4211-AA22-BC6C5FCF5ED5}" destId="{CC550C69-529C-4428-B82C-448762DB2B24}" srcOrd="1" destOrd="0" presId="urn:microsoft.com/office/officeart/2008/layout/HorizontalMultiLevelHierarchy"/>
    <dgm:cxn modelId="{23DB309F-0DED-4B58-912A-AC3A11B45CF1}" type="presParOf" srcId="{1CD5DBD0-B602-41C1-9A9B-326FD9CB9A88}" destId="{7DAA8FBB-E933-4C95-8182-A094D39939E2}" srcOrd="6" destOrd="0" presId="urn:microsoft.com/office/officeart/2008/layout/HorizontalMultiLevelHierarchy"/>
    <dgm:cxn modelId="{087712E3-0A2F-4D8C-9E16-3B9F68E951CB}" type="presParOf" srcId="{7DAA8FBB-E933-4C95-8182-A094D39939E2}" destId="{2A573A7A-EF1F-43BA-9757-08574A5EFE8F}" srcOrd="0" destOrd="0" presId="urn:microsoft.com/office/officeart/2008/layout/HorizontalMultiLevelHierarchy"/>
    <dgm:cxn modelId="{D530AC52-C7A1-4470-AEF1-AB1D3E289165}" type="presParOf" srcId="{1CD5DBD0-B602-41C1-9A9B-326FD9CB9A88}" destId="{9EB3850D-62B8-4E08-97E4-27063BABFF9F}" srcOrd="7" destOrd="0" presId="urn:microsoft.com/office/officeart/2008/layout/HorizontalMultiLevelHierarchy"/>
    <dgm:cxn modelId="{2F21AC48-9B48-4F33-A8D9-0AC24A203BE3}" type="presParOf" srcId="{9EB3850D-62B8-4E08-97E4-27063BABFF9F}" destId="{935F2C63-FCF3-4C74-8E61-8925A698D9F6}" srcOrd="0" destOrd="0" presId="urn:microsoft.com/office/officeart/2008/layout/HorizontalMultiLevelHierarchy"/>
    <dgm:cxn modelId="{B121F681-43B8-4F1F-8094-62860C79D843}" type="presParOf" srcId="{9EB3850D-62B8-4E08-97E4-27063BABFF9F}" destId="{A6CE4BFE-A1AF-459F-8FF2-2F3789778B12}" srcOrd="1" destOrd="0" presId="urn:microsoft.com/office/officeart/2008/layout/HorizontalMultiLevelHierarchy"/>
    <dgm:cxn modelId="{8CB41B15-704C-4CF4-914B-13AB5A4D1BB1}" type="presParOf" srcId="{D8F71CFD-CD09-438C-BFD3-54DF8E27B00A}" destId="{DAAD4104-04A2-4618-A4CE-8642E58E9FC0}" srcOrd="2" destOrd="0" presId="urn:microsoft.com/office/officeart/2008/layout/HorizontalMultiLevelHierarchy"/>
    <dgm:cxn modelId="{70616378-B0E6-48D1-B401-FC4D5E7B96F0}" type="presParOf" srcId="{DAAD4104-04A2-4618-A4CE-8642E58E9FC0}" destId="{E12EA607-5FF2-4DBB-B003-4C2A7ED596F2}" srcOrd="0" destOrd="0" presId="urn:microsoft.com/office/officeart/2008/layout/HorizontalMultiLevelHierarchy"/>
    <dgm:cxn modelId="{E400B84C-46AD-4271-AD6E-2D505C41E92F}" type="presParOf" srcId="{D8F71CFD-CD09-438C-BFD3-54DF8E27B00A}" destId="{10A33703-5936-4CD7-B806-9159C94EC61A}" srcOrd="3" destOrd="0" presId="urn:microsoft.com/office/officeart/2008/layout/HorizontalMultiLevelHierarchy"/>
    <dgm:cxn modelId="{07FF3284-6B7A-44BF-A31C-F78572A0D772}" type="presParOf" srcId="{10A33703-5936-4CD7-B806-9159C94EC61A}" destId="{3824322A-A49A-4137-942E-7E754C809A57}" srcOrd="0" destOrd="0" presId="urn:microsoft.com/office/officeart/2008/layout/HorizontalMultiLevelHierarchy"/>
    <dgm:cxn modelId="{2236DA41-3B86-4990-AB18-58195F5E1E49}" type="presParOf" srcId="{10A33703-5936-4CD7-B806-9159C94EC61A}" destId="{DC3EDF23-7716-40FD-8BEF-0D2E10BC8D8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C40A470-D20B-4CCD-98E3-D7FBFD9D194B}" type="doc">
      <dgm:prSet loTypeId="urn:microsoft.com/office/officeart/2008/layout/HorizontalMultiLevelHierarchy" loCatId="hierarchy" qsTypeId="urn:microsoft.com/office/officeart/2005/8/quickstyle/3d5" qsCatId="3D" csTypeId="urn:microsoft.com/office/officeart/2005/8/colors/accent1_2" csCatId="accent1" phldr="1"/>
      <dgm:spPr/>
      <dgm:t>
        <a:bodyPr/>
        <a:lstStyle/>
        <a:p>
          <a:endParaRPr lang="de-DE"/>
        </a:p>
      </dgm:t>
    </dgm:pt>
    <dgm:pt modelId="{7FF2745D-3985-46E5-82A4-2C43F4CD18EB}">
      <dgm:prSet/>
      <dgm:spPr/>
      <dgm:t>
        <a:bodyPr/>
        <a:lstStyle/>
        <a:p>
          <a:pPr rtl="0"/>
          <a:r>
            <a:rPr lang="de-DE" b="1" baseline="0" dirty="0" smtClean="0"/>
            <a:t>Kapitalgesellschaften</a:t>
          </a:r>
          <a:endParaRPr lang="de-DE" b="1" dirty="0"/>
        </a:p>
      </dgm:t>
    </dgm:pt>
    <dgm:pt modelId="{594449A7-48AD-4E00-A47D-CDCFE1EB568E}" type="parTrans" cxnId="{4B9CB328-E2D4-4308-917F-CB3A28947FCF}">
      <dgm:prSet/>
      <dgm:spPr/>
      <dgm:t>
        <a:bodyPr/>
        <a:lstStyle/>
        <a:p>
          <a:endParaRPr lang="de-DE"/>
        </a:p>
      </dgm:t>
    </dgm:pt>
    <dgm:pt modelId="{248D2955-E771-4E29-B6CC-6D675F0CC79C}" type="sibTrans" cxnId="{4B9CB328-E2D4-4308-917F-CB3A28947FCF}">
      <dgm:prSet/>
      <dgm:spPr/>
      <dgm:t>
        <a:bodyPr/>
        <a:lstStyle/>
        <a:p>
          <a:endParaRPr lang="de-DE"/>
        </a:p>
      </dgm:t>
    </dgm:pt>
    <dgm:pt modelId="{2EC0EED0-2449-40F4-9B48-364384249F2A}">
      <dgm:prSet/>
      <dgm:spPr>
        <a:solidFill>
          <a:schemeClr val="tx2"/>
        </a:solidFill>
      </dgm:spPr>
      <dgm:t>
        <a:bodyPr/>
        <a:lstStyle/>
        <a:p>
          <a:pPr rtl="0"/>
          <a:r>
            <a:rPr lang="de-DE" b="1" dirty="0" smtClean="0"/>
            <a:t>Aktiengesellschaft (</a:t>
          </a:r>
          <a:r>
            <a:rPr lang="de-DE" b="1" dirty="0" err="1" smtClean="0"/>
            <a:t>Anonim</a:t>
          </a:r>
          <a:r>
            <a:rPr lang="de-DE" b="1" dirty="0" smtClean="0"/>
            <a:t> </a:t>
          </a:r>
          <a:r>
            <a:rPr lang="de-DE" b="1" dirty="0" err="1" smtClean="0"/>
            <a:t>Şirketi</a:t>
          </a:r>
          <a:r>
            <a:rPr lang="de-DE" b="1" dirty="0" smtClean="0"/>
            <a:t> - A.Ş.):</a:t>
          </a:r>
          <a:endParaRPr lang="de-DE" b="0" dirty="0"/>
        </a:p>
      </dgm:t>
    </dgm:pt>
    <dgm:pt modelId="{76896BA3-4D61-4B6C-8AC7-FB251BB218DD}" type="parTrans" cxnId="{8F7D6172-6EFF-4E4E-A638-46B0B49D898A}">
      <dgm:prSet/>
      <dgm:spPr/>
      <dgm:t>
        <a:bodyPr/>
        <a:lstStyle/>
        <a:p>
          <a:endParaRPr lang="de-DE"/>
        </a:p>
      </dgm:t>
    </dgm:pt>
    <dgm:pt modelId="{135B1BE4-3A18-4580-A7B0-E79FEAED4617}" type="sibTrans" cxnId="{8F7D6172-6EFF-4E4E-A638-46B0B49D898A}">
      <dgm:prSet/>
      <dgm:spPr/>
      <dgm:t>
        <a:bodyPr/>
        <a:lstStyle/>
        <a:p>
          <a:endParaRPr lang="de-DE"/>
        </a:p>
      </dgm:t>
    </dgm:pt>
    <dgm:pt modelId="{4DD83E78-7C60-4351-91AC-58D714B0A3B5}">
      <dgm:prSet/>
      <dgm:spPr/>
      <dgm:t>
        <a:bodyPr/>
        <a:lstStyle/>
        <a:p>
          <a:pPr rtl="0"/>
          <a:r>
            <a:rPr lang="de-DE" b="1" dirty="0" smtClean="0"/>
            <a:t>Gesellschaft mit begrenzter Haftung (Ltd. </a:t>
          </a:r>
          <a:r>
            <a:rPr lang="de-DE" b="1" dirty="0" err="1" smtClean="0"/>
            <a:t>Şti</a:t>
          </a:r>
          <a:r>
            <a:rPr lang="de-DE" b="1" dirty="0" smtClean="0"/>
            <a:t>.):</a:t>
          </a:r>
          <a:endParaRPr lang="de-DE" b="1" dirty="0"/>
        </a:p>
      </dgm:t>
    </dgm:pt>
    <dgm:pt modelId="{9A787A31-A06B-46AD-95DC-F8229AC5A9B5}" type="parTrans" cxnId="{769441B9-2973-496F-AD02-0F69CF5DC3EB}">
      <dgm:prSet/>
      <dgm:spPr/>
      <dgm:t>
        <a:bodyPr/>
        <a:lstStyle/>
        <a:p>
          <a:endParaRPr lang="de-DE"/>
        </a:p>
      </dgm:t>
    </dgm:pt>
    <dgm:pt modelId="{FB3B9F3C-305A-4FBC-A461-4EED3225AD5C}" type="sibTrans" cxnId="{769441B9-2973-496F-AD02-0F69CF5DC3EB}">
      <dgm:prSet/>
      <dgm:spPr/>
      <dgm:t>
        <a:bodyPr/>
        <a:lstStyle/>
        <a:p>
          <a:endParaRPr lang="de-DE"/>
        </a:p>
      </dgm:t>
    </dgm:pt>
    <dgm:pt modelId="{2266D6AB-D355-4AF6-AE2C-323B90A6562E}">
      <dgm:prSet/>
      <dgm:spPr/>
      <dgm:t>
        <a:bodyPr/>
        <a:lstStyle/>
        <a:p>
          <a:pPr rtl="0"/>
          <a:r>
            <a:rPr lang="de-DE" b="1" dirty="0" smtClean="0"/>
            <a:t>mindestens einer, höchstens fünfzig Gesellschafter </a:t>
          </a:r>
          <a:endParaRPr lang="de-DE" b="1" dirty="0"/>
        </a:p>
      </dgm:t>
    </dgm:pt>
    <dgm:pt modelId="{B4089059-7616-497E-A191-F037BFD9337B}" type="parTrans" cxnId="{31501BA7-2080-414B-A4C3-BF6FC579C357}">
      <dgm:prSet/>
      <dgm:spPr/>
      <dgm:t>
        <a:bodyPr/>
        <a:lstStyle/>
        <a:p>
          <a:endParaRPr lang="de-DE"/>
        </a:p>
      </dgm:t>
    </dgm:pt>
    <dgm:pt modelId="{4E1E05EC-F0A9-4A0C-A384-5D03C0A580F8}" type="sibTrans" cxnId="{31501BA7-2080-414B-A4C3-BF6FC579C357}">
      <dgm:prSet/>
      <dgm:spPr/>
      <dgm:t>
        <a:bodyPr/>
        <a:lstStyle/>
        <a:p>
          <a:endParaRPr lang="de-DE"/>
        </a:p>
      </dgm:t>
    </dgm:pt>
    <dgm:pt modelId="{088496F8-8624-410A-B695-5BF4BDE4AF16}">
      <dgm:prSet/>
      <dgm:spPr/>
      <dgm:t>
        <a:bodyPr/>
        <a:lstStyle/>
        <a:p>
          <a:pPr rtl="0"/>
          <a:r>
            <a:rPr lang="de-DE" b="1" dirty="0" smtClean="0"/>
            <a:t>10.000 YTL Grundkapital</a:t>
          </a:r>
          <a:endParaRPr lang="de-DE" b="1" dirty="0"/>
        </a:p>
      </dgm:t>
    </dgm:pt>
    <dgm:pt modelId="{EB9309DC-DE27-4DD0-A193-3AE58222F558}" type="parTrans" cxnId="{934B9BC4-C3F3-4BAE-BF51-25A78C6D0952}">
      <dgm:prSet/>
      <dgm:spPr/>
      <dgm:t>
        <a:bodyPr/>
        <a:lstStyle/>
        <a:p>
          <a:endParaRPr lang="de-DE"/>
        </a:p>
      </dgm:t>
    </dgm:pt>
    <dgm:pt modelId="{E772B1A8-3337-43C7-9ECA-E0676849770D}" type="sibTrans" cxnId="{934B9BC4-C3F3-4BAE-BF51-25A78C6D0952}">
      <dgm:prSet/>
      <dgm:spPr/>
      <dgm:t>
        <a:bodyPr/>
        <a:lstStyle/>
        <a:p>
          <a:endParaRPr lang="de-DE"/>
        </a:p>
      </dgm:t>
    </dgm:pt>
    <dgm:pt modelId="{D423A877-59AF-408D-B463-CE0B5471E0DD}">
      <dgm:prSet/>
      <dgm:spPr/>
      <dgm:t>
        <a:bodyPr/>
        <a:lstStyle/>
        <a:p>
          <a:pPr rtl="0"/>
          <a:r>
            <a:rPr lang="de-DE" b="1" dirty="0" smtClean="0"/>
            <a:t>Gründungsbürokratie weniger umfangreich</a:t>
          </a:r>
          <a:endParaRPr lang="de-DE" b="1" dirty="0"/>
        </a:p>
      </dgm:t>
    </dgm:pt>
    <dgm:pt modelId="{43925BB9-088B-4F3C-8642-6C34FA3A8374}" type="parTrans" cxnId="{EE52726A-DD0A-4B91-9520-8CAB94420E7D}">
      <dgm:prSet/>
      <dgm:spPr/>
      <dgm:t>
        <a:bodyPr/>
        <a:lstStyle/>
        <a:p>
          <a:endParaRPr lang="de-DE"/>
        </a:p>
      </dgm:t>
    </dgm:pt>
    <dgm:pt modelId="{E6EBFA75-1D1D-48F6-8522-6CDC91615254}" type="sibTrans" cxnId="{EE52726A-DD0A-4B91-9520-8CAB94420E7D}">
      <dgm:prSet/>
      <dgm:spPr/>
      <dgm:t>
        <a:bodyPr/>
        <a:lstStyle/>
        <a:p>
          <a:endParaRPr lang="de-DE"/>
        </a:p>
      </dgm:t>
    </dgm:pt>
    <dgm:pt modelId="{F54DE702-4C82-4110-BCE9-7DB3A233C211}">
      <dgm:prSet/>
      <dgm:spPr/>
      <dgm:t>
        <a:bodyPr/>
        <a:lstStyle/>
        <a:p>
          <a:pPr rtl="0"/>
          <a:r>
            <a:rPr lang="de-DE" b="1" dirty="0" smtClean="0"/>
            <a:t>keine Pflicht zur Gesellschaftsversammlung, geringere Buchhaltungs- und Bilanzierungskosten</a:t>
          </a:r>
          <a:endParaRPr lang="de-DE" b="1" dirty="0"/>
        </a:p>
      </dgm:t>
    </dgm:pt>
    <dgm:pt modelId="{0836652C-05D4-4264-91AB-607BEDD7A5CA}" type="parTrans" cxnId="{CF015A7C-DC5A-44F0-934A-2D4996446864}">
      <dgm:prSet/>
      <dgm:spPr/>
      <dgm:t>
        <a:bodyPr/>
        <a:lstStyle/>
        <a:p>
          <a:endParaRPr lang="de-DE"/>
        </a:p>
      </dgm:t>
    </dgm:pt>
    <dgm:pt modelId="{5B567273-85F3-4395-BA7A-17B538D37641}" type="sibTrans" cxnId="{CF015A7C-DC5A-44F0-934A-2D4996446864}">
      <dgm:prSet/>
      <dgm:spPr/>
      <dgm:t>
        <a:bodyPr/>
        <a:lstStyle/>
        <a:p>
          <a:endParaRPr lang="de-DE"/>
        </a:p>
      </dgm:t>
    </dgm:pt>
    <dgm:pt modelId="{4CE2FD59-D8C9-4EF1-AC70-C6105B0D1153}" type="pres">
      <dgm:prSet presAssocID="{7C40A470-D20B-4CCD-98E3-D7FBFD9D194B}" presName="Name0" presStyleCnt="0">
        <dgm:presLayoutVars>
          <dgm:chPref val="1"/>
          <dgm:dir/>
          <dgm:animOne val="branch"/>
          <dgm:animLvl val="lvl"/>
          <dgm:resizeHandles val="exact"/>
        </dgm:presLayoutVars>
      </dgm:prSet>
      <dgm:spPr/>
      <dgm:t>
        <a:bodyPr/>
        <a:lstStyle/>
        <a:p>
          <a:endParaRPr lang="de-DE"/>
        </a:p>
      </dgm:t>
    </dgm:pt>
    <dgm:pt modelId="{7D9488F9-69E4-4F07-A2E9-B0968A010186}" type="pres">
      <dgm:prSet presAssocID="{7FF2745D-3985-46E5-82A4-2C43F4CD18EB}" presName="root1" presStyleCnt="0"/>
      <dgm:spPr/>
      <dgm:t>
        <a:bodyPr/>
        <a:lstStyle/>
        <a:p>
          <a:endParaRPr lang="de-DE"/>
        </a:p>
      </dgm:t>
    </dgm:pt>
    <dgm:pt modelId="{5426F197-C730-4A0B-90C4-65EF0B4381D7}" type="pres">
      <dgm:prSet presAssocID="{7FF2745D-3985-46E5-82A4-2C43F4CD18EB}" presName="LevelOneTextNode" presStyleLbl="node0" presStyleIdx="0" presStyleCnt="1">
        <dgm:presLayoutVars>
          <dgm:chPref val="3"/>
        </dgm:presLayoutVars>
      </dgm:prSet>
      <dgm:spPr/>
      <dgm:t>
        <a:bodyPr/>
        <a:lstStyle/>
        <a:p>
          <a:endParaRPr lang="de-DE"/>
        </a:p>
      </dgm:t>
    </dgm:pt>
    <dgm:pt modelId="{D8F71CFD-CD09-438C-BFD3-54DF8E27B00A}" type="pres">
      <dgm:prSet presAssocID="{7FF2745D-3985-46E5-82A4-2C43F4CD18EB}" presName="level2hierChild" presStyleCnt="0"/>
      <dgm:spPr/>
      <dgm:t>
        <a:bodyPr/>
        <a:lstStyle/>
        <a:p>
          <a:endParaRPr lang="de-DE"/>
        </a:p>
      </dgm:t>
    </dgm:pt>
    <dgm:pt modelId="{BFE10398-5B86-49C2-8191-0E86FEE4949C}" type="pres">
      <dgm:prSet presAssocID="{76896BA3-4D61-4B6C-8AC7-FB251BB218DD}" presName="conn2-1" presStyleLbl="parChTrans1D2" presStyleIdx="0" presStyleCnt="2"/>
      <dgm:spPr/>
      <dgm:t>
        <a:bodyPr/>
        <a:lstStyle/>
        <a:p>
          <a:endParaRPr lang="de-DE"/>
        </a:p>
      </dgm:t>
    </dgm:pt>
    <dgm:pt modelId="{9A554327-4CE9-4F76-B02F-914190298FEA}" type="pres">
      <dgm:prSet presAssocID="{76896BA3-4D61-4B6C-8AC7-FB251BB218DD}" presName="connTx" presStyleLbl="parChTrans1D2" presStyleIdx="0" presStyleCnt="2"/>
      <dgm:spPr/>
      <dgm:t>
        <a:bodyPr/>
        <a:lstStyle/>
        <a:p>
          <a:endParaRPr lang="de-DE"/>
        </a:p>
      </dgm:t>
    </dgm:pt>
    <dgm:pt modelId="{5FBFDBDC-4823-431F-9693-E8690A5AD508}" type="pres">
      <dgm:prSet presAssocID="{2EC0EED0-2449-40F4-9B48-364384249F2A}" presName="root2" presStyleCnt="0"/>
      <dgm:spPr/>
      <dgm:t>
        <a:bodyPr/>
        <a:lstStyle/>
        <a:p>
          <a:endParaRPr lang="de-DE"/>
        </a:p>
      </dgm:t>
    </dgm:pt>
    <dgm:pt modelId="{9DF7F7DD-C1BE-428C-9500-F44BDC55A2E8}" type="pres">
      <dgm:prSet presAssocID="{2EC0EED0-2449-40F4-9B48-364384249F2A}" presName="LevelTwoTextNode" presStyleLbl="node2" presStyleIdx="0" presStyleCnt="2">
        <dgm:presLayoutVars>
          <dgm:chPref val="3"/>
        </dgm:presLayoutVars>
      </dgm:prSet>
      <dgm:spPr/>
      <dgm:t>
        <a:bodyPr/>
        <a:lstStyle/>
        <a:p>
          <a:endParaRPr lang="de-DE"/>
        </a:p>
      </dgm:t>
    </dgm:pt>
    <dgm:pt modelId="{1CD5DBD0-B602-41C1-9A9B-326FD9CB9A88}" type="pres">
      <dgm:prSet presAssocID="{2EC0EED0-2449-40F4-9B48-364384249F2A}" presName="level3hierChild" presStyleCnt="0"/>
      <dgm:spPr/>
      <dgm:t>
        <a:bodyPr/>
        <a:lstStyle/>
        <a:p>
          <a:endParaRPr lang="de-DE"/>
        </a:p>
      </dgm:t>
    </dgm:pt>
    <dgm:pt modelId="{DAAD4104-04A2-4618-A4CE-8642E58E9FC0}" type="pres">
      <dgm:prSet presAssocID="{9A787A31-A06B-46AD-95DC-F8229AC5A9B5}" presName="conn2-1" presStyleLbl="parChTrans1D2" presStyleIdx="1" presStyleCnt="2"/>
      <dgm:spPr/>
      <dgm:t>
        <a:bodyPr/>
        <a:lstStyle/>
        <a:p>
          <a:endParaRPr lang="de-DE"/>
        </a:p>
      </dgm:t>
    </dgm:pt>
    <dgm:pt modelId="{E12EA607-5FF2-4DBB-B003-4C2A7ED596F2}" type="pres">
      <dgm:prSet presAssocID="{9A787A31-A06B-46AD-95DC-F8229AC5A9B5}" presName="connTx" presStyleLbl="parChTrans1D2" presStyleIdx="1" presStyleCnt="2"/>
      <dgm:spPr/>
      <dgm:t>
        <a:bodyPr/>
        <a:lstStyle/>
        <a:p>
          <a:endParaRPr lang="de-DE"/>
        </a:p>
      </dgm:t>
    </dgm:pt>
    <dgm:pt modelId="{10A33703-5936-4CD7-B806-9159C94EC61A}" type="pres">
      <dgm:prSet presAssocID="{4DD83E78-7C60-4351-91AC-58D714B0A3B5}" presName="root2" presStyleCnt="0"/>
      <dgm:spPr/>
      <dgm:t>
        <a:bodyPr/>
        <a:lstStyle/>
        <a:p>
          <a:endParaRPr lang="de-DE"/>
        </a:p>
      </dgm:t>
    </dgm:pt>
    <dgm:pt modelId="{3824322A-A49A-4137-942E-7E754C809A57}" type="pres">
      <dgm:prSet presAssocID="{4DD83E78-7C60-4351-91AC-58D714B0A3B5}" presName="LevelTwoTextNode" presStyleLbl="node2" presStyleIdx="1" presStyleCnt="2">
        <dgm:presLayoutVars>
          <dgm:chPref val="3"/>
        </dgm:presLayoutVars>
      </dgm:prSet>
      <dgm:spPr/>
      <dgm:t>
        <a:bodyPr/>
        <a:lstStyle/>
        <a:p>
          <a:endParaRPr lang="de-DE"/>
        </a:p>
      </dgm:t>
    </dgm:pt>
    <dgm:pt modelId="{DC3EDF23-7716-40FD-8BEF-0D2E10BC8D8F}" type="pres">
      <dgm:prSet presAssocID="{4DD83E78-7C60-4351-91AC-58D714B0A3B5}" presName="level3hierChild" presStyleCnt="0"/>
      <dgm:spPr/>
      <dgm:t>
        <a:bodyPr/>
        <a:lstStyle/>
        <a:p>
          <a:endParaRPr lang="de-DE"/>
        </a:p>
      </dgm:t>
    </dgm:pt>
    <dgm:pt modelId="{0A11C77C-DB9A-4820-98B7-2DED54B7D659}" type="pres">
      <dgm:prSet presAssocID="{B4089059-7616-497E-A191-F037BFD9337B}" presName="conn2-1" presStyleLbl="parChTrans1D3" presStyleIdx="0" presStyleCnt="4"/>
      <dgm:spPr/>
      <dgm:t>
        <a:bodyPr/>
        <a:lstStyle/>
        <a:p>
          <a:endParaRPr lang="de-DE"/>
        </a:p>
      </dgm:t>
    </dgm:pt>
    <dgm:pt modelId="{5FFF1816-899A-46A0-A75E-4BB9A2061F56}" type="pres">
      <dgm:prSet presAssocID="{B4089059-7616-497E-A191-F037BFD9337B}" presName="connTx" presStyleLbl="parChTrans1D3" presStyleIdx="0" presStyleCnt="4"/>
      <dgm:spPr/>
      <dgm:t>
        <a:bodyPr/>
        <a:lstStyle/>
        <a:p>
          <a:endParaRPr lang="de-DE"/>
        </a:p>
      </dgm:t>
    </dgm:pt>
    <dgm:pt modelId="{F6B3AEF0-D464-428F-8D6C-06B41A9BE274}" type="pres">
      <dgm:prSet presAssocID="{2266D6AB-D355-4AF6-AE2C-323B90A6562E}" presName="root2" presStyleCnt="0"/>
      <dgm:spPr/>
      <dgm:t>
        <a:bodyPr/>
        <a:lstStyle/>
        <a:p>
          <a:endParaRPr lang="de-DE"/>
        </a:p>
      </dgm:t>
    </dgm:pt>
    <dgm:pt modelId="{8C2F28B8-DC91-442B-97F7-D44B24F1572B}" type="pres">
      <dgm:prSet presAssocID="{2266D6AB-D355-4AF6-AE2C-323B90A6562E}" presName="LevelTwoTextNode" presStyleLbl="node3" presStyleIdx="0" presStyleCnt="4">
        <dgm:presLayoutVars>
          <dgm:chPref val="3"/>
        </dgm:presLayoutVars>
      </dgm:prSet>
      <dgm:spPr/>
      <dgm:t>
        <a:bodyPr/>
        <a:lstStyle/>
        <a:p>
          <a:endParaRPr lang="de-DE"/>
        </a:p>
      </dgm:t>
    </dgm:pt>
    <dgm:pt modelId="{7F249A0F-52D3-496D-A3CA-89433D31297B}" type="pres">
      <dgm:prSet presAssocID="{2266D6AB-D355-4AF6-AE2C-323B90A6562E}" presName="level3hierChild" presStyleCnt="0"/>
      <dgm:spPr/>
      <dgm:t>
        <a:bodyPr/>
        <a:lstStyle/>
        <a:p>
          <a:endParaRPr lang="de-DE"/>
        </a:p>
      </dgm:t>
    </dgm:pt>
    <dgm:pt modelId="{9CFDBB1A-E5F0-4247-82DB-43D445C4A2CF}" type="pres">
      <dgm:prSet presAssocID="{EB9309DC-DE27-4DD0-A193-3AE58222F558}" presName="conn2-1" presStyleLbl="parChTrans1D3" presStyleIdx="1" presStyleCnt="4"/>
      <dgm:spPr/>
      <dgm:t>
        <a:bodyPr/>
        <a:lstStyle/>
        <a:p>
          <a:endParaRPr lang="de-DE"/>
        </a:p>
      </dgm:t>
    </dgm:pt>
    <dgm:pt modelId="{D39CBD63-3CC1-4CC1-B119-89C1FFD83D31}" type="pres">
      <dgm:prSet presAssocID="{EB9309DC-DE27-4DD0-A193-3AE58222F558}" presName="connTx" presStyleLbl="parChTrans1D3" presStyleIdx="1" presStyleCnt="4"/>
      <dgm:spPr/>
      <dgm:t>
        <a:bodyPr/>
        <a:lstStyle/>
        <a:p>
          <a:endParaRPr lang="de-DE"/>
        </a:p>
      </dgm:t>
    </dgm:pt>
    <dgm:pt modelId="{0D900D8C-9366-403B-B659-A6C3AF61D2FC}" type="pres">
      <dgm:prSet presAssocID="{088496F8-8624-410A-B695-5BF4BDE4AF16}" presName="root2" presStyleCnt="0"/>
      <dgm:spPr/>
      <dgm:t>
        <a:bodyPr/>
        <a:lstStyle/>
        <a:p>
          <a:endParaRPr lang="de-DE"/>
        </a:p>
      </dgm:t>
    </dgm:pt>
    <dgm:pt modelId="{AC529CBD-F021-4632-9C1A-0E39B82B8923}" type="pres">
      <dgm:prSet presAssocID="{088496F8-8624-410A-B695-5BF4BDE4AF16}" presName="LevelTwoTextNode" presStyleLbl="node3" presStyleIdx="1" presStyleCnt="4">
        <dgm:presLayoutVars>
          <dgm:chPref val="3"/>
        </dgm:presLayoutVars>
      </dgm:prSet>
      <dgm:spPr/>
      <dgm:t>
        <a:bodyPr/>
        <a:lstStyle/>
        <a:p>
          <a:endParaRPr lang="de-DE"/>
        </a:p>
      </dgm:t>
    </dgm:pt>
    <dgm:pt modelId="{BEEE876A-FD72-4F52-AB7E-4AFFEC5A010B}" type="pres">
      <dgm:prSet presAssocID="{088496F8-8624-410A-B695-5BF4BDE4AF16}" presName="level3hierChild" presStyleCnt="0"/>
      <dgm:spPr/>
      <dgm:t>
        <a:bodyPr/>
        <a:lstStyle/>
        <a:p>
          <a:endParaRPr lang="de-DE"/>
        </a:p>
      </dgm:t>
    </dgm:pt>
    <dgm:pt modelId="{1D434816-76FE-4D9A-958A-33C3499A7C2B}" type="pres">
      <dgm:prSet presAssocID="{43925BB9-088B-4F3C-8642-6C34FA3A8374}" presName="conn2-1" presStyleLbl="parChTrans1D3" presStyleIdx="2" presStyleCnt="4"/>
      <dgm:spPr/>
      <dgm:t>
        <a:bodyPr/>
        <a:lstStyle/>
        <a:p>
          <a:endParaRPr lang="de-DE"/>
        </a:p>
      </dgm:t>
    </dgm:pt>
    <dgm:pt modelId="{F1791EDE-C885-45B6-AF43-3F87B2A722B0}" type="pres">
      <dgm:prSet presAssocID="{43925BB9-088B-4F3C-8642-6C34FA3A8374}" presName="connTx" presStyleLbl="parChTrans1D3" presStyleIdx="2" presStyleCnt="4"/>
      <dgm:spPr/>
      <dgm:t>
        <a:bodyPr/>
        <a:lstStyle/>
        <a:p>
          <a:endParaRPr lang="de-DE"/>
        </a:p>
      </dgm:t>
    </dgm:pt>
    <dgm:pt modelId="{D76BB2C3-8588-4C04-8A81-28A23A825E6D}" type="pres">
      <dgm:prSet presAssocID="{D423A877-59AF-408D-B463-CE0B5471E0DD}" presName="root2" presStyleCnt="0"/>
      <dgm:spPr/>
      <dgm:t>
        <a:bodyPr/>
        <a:lstStyle/>
        <a:p>
          <a:endParaRPr lang="de-DE"/>
        </a:p>
      </dgm:t>
    </dgm:pt>
    <dgm:pt modelId="{E07DE630-D780-400F-9050-995AF47E92F0}" type="pres">
      <dgm:prSet presAssocID="{D423A877-59AF-408D-B463-CE0B5471E0DD}" presName="LevelTwoTextNode" presStyleLbl="node3" presStyleIdx="2" presStyleCnt="4">
        <dgm:presLayoutVars>
          <dgm:chPref val="3"/>
        </dgm:presLayoutVars>
      </dgm:prSet>
      <dgm:spPr/>
      <dgm:t>
        <a:bodyPr/>
        <a:lstStyle/>
        <a:p>
          <a:endParaRPr lang="de-DE"/>
        </a:p>
      </dgm:t>
    </dgm:pt>
    <dgm:pt modelId="{3F7EE8C7-C418-4919-A5A2-A4370D83B0D9}" type="pres">
      <dgm:prSet presAssocID="{D423A877-59AF-408D-B463-CE0B5471E0DD}" presName="level3hierChild" presStyleCnt="0"/>
      <dgm:spPr/>
      <dgm:t>
        <a:bodyPr/>
        <a:lstStyle/>
        <a:p>
          <a:endParaRPr lang="de-DE"/>
        </a:p>
      </dgm:t>
    </dgm:pt>
    <dgm:pt modelId="{12D93ABA-0907-445F-9917-834223FF8A2D}" type="pres">
      <dgm:prSet presAssocID="{0836652C-05D4-4264-91AB-607BEDD7A5CA}" presName="conn2-1" presStyleLbl="parChTrans1D3" presStyleIdx="3" presStyleCnt="4"/>
      <dgm:spPr/>
      <dgm:t>
        <a:bodyPr/>
        <a:lstStyle/>
        <a:p>
          <a:endParaRPr lang="de-DE"/>
        </a:p>
      </dgm:t>
    </dgm:pt>
    <dgm:pt modelId="{BE521472-25E5-4D58-BC9C-F1513FEB7D69}" type="pres">
      <dgm:prSet presAssocID="{0836652C-05D4-4264-91AB-607BEDD7A5CA}" presName="connTx" presStyleLbl="parChTrans1D3" presStyleIdx="3" presStyleCnt="4"/>
      <dgm:spPr/>
      <dgm:t>
        <a:bodyPr/>
        <a:lstStyle/>
        <a:p>
          <a:endParaRPr lang="de-DE"/>
        </a:p>
      </dgm:t>
    </dgm:pt>
    <dgm:pt modelId="{AAA03CC9-F9CD-49BA-A699-9178B3770CCB}" type="pres">
      <dgm:prSet presAssocID="{F54DE702-4C82-4110-BCE9-7DB3A233C211}" presName="root2" presStyleCnt="0"/>
      <dgm:spPr/>
      <dgm:t>
        <a:bodyPr/>
        <a:lstStyle/>
        <a:p>
          <a:endParaRPr lang="de-DE"/>
        </a:p>
      </dgm:t>
    </dgm:pt>
    <dgm:pt modelId="{56F693A0-60C0-42EC-875C-762A5F467FAB}" type="pres">
      <dgm:prSet presAssocID="{F54DE702-4C82-4110-BCE9-7DB3A233C211}" presName="LevelTwoTextNode" presStyleLbl="node3" presStyleIdx="3" presStyleCnt="4">
        <dgm:presLayoutVars>
          <dgm:chPref val="3"/>
        </dgm:presLayoutVars>
      </dgm:prSet>
      <dgm:spPr/>
      <dgm:t>
        <a:bodyPr/>
        <a:lstStyle/>
        <a:p>
          <a:endParaRPr lang="de-DE"/>
        </a:p>
      </dgm:t>
    </dgm:pt>
    <dgm:pt modelId="{E3A21BEA-BCF5-4D9E-BA24-976C9507B75E}" type="pres">
      <dgm:prSet presAssocID="{F54DE702-4C82-4110-BCE9-7DB3A233C211}" presName="level3hierChild" presStyleCnt="0"/>
      <dgm:spPr/>
      <dgm:t>
        <a:bodyPr/>
        <a:lstStyle/>
        <a:p>
          <a:endParaRPr lang="de-DE"/>
        </a:p>
      </dgm:t>
    </dgm:pt>
  </dgm:ptLst>
  <dgm:cxnLst>
    <dgm:cxn modelId="{742FD849-527A-464F-9C45-23D51094A994}" type="presOf" srcId="{7C40A470-D20B-4CCD-98E3-D7FBFD9D194B}" destId="{4CE2FD59-D8C9-4EF1-AC70-C6105B0D1153}" srcOrd="0" destOrd="0" presId="urn:microsoft.com/office/officeart/2008/layout/HorizontalMultiLevelHierarchy"/>
    <dgm:cxn modelId="{CF015A7C-DC5A-44F0-934A-2D4996446864}" srcId="{4DD83E78-7C60-4351-91AC-58D714B0A3B5}" destId="{F54DE702-4C82-4110-BCE9-7DB3A233C211}" srcOrd="3" destOrd="0" parTransId="{0836652C-05D4-4264-91AB-607BEDD7A5CA}" sibTransId="{5B567273-85F3-4395-BA7A-17B538D37641}"/>
    <dgm:cxn modelId="{38936931-EFD2-459D-A8D8-B53480295FF7}" type="presOf" srcId="{43925BB9-088B-4F3C-8642-6C34FA3A8374}" destId="{1D434816-76FE-4D9A-958A-33C3499A7C2B}" srcOrd="0" destOrd="0" presId="urn:microsoft.com/office/officeart/2008/layout/HorizontalMultiLevelHierarchy"/>
    <dgm:cxn modelId="{ACB5963D-945C-405D-8A43-9A14AB434698}" type="presOf" srcId="{B4089059-7616-497E-A191-F037BFD9337B}" destId="{0A11C77C-DB9A-4820-98B7-2DED54B7D659}" srcOrd="0" destOrd="0" presId="urn:microsoft.com/office/officeart/2008/layout/HorizontalMultiLevelHierarchy"/>
    <dgm:cxn modelId="{FD14C71E-A876-4250-964B-0871DE70580A}" type="presOf" srcId="{7FF2745D-3985-46E5-82A4-2C43F4CD18EB}" destId="{5426F197-C730-4A0B-90C4-65EF0B4381D7}" srcOrd="0" destOrd="0" presId="urn:microsoft.com/office/officeart/2008/layout/HorizontalMultiLevelHierarchy"/>
    <dgm:cxn modelId="{31501BA7-2080-414B-A4C3-BF6FC579C357}" srcId="{4DD83E78-7C60-4351-91AC-58D714B0A3B5}" destId="{2266D6AB-D355-4AF6-AE2C-323B90A6562E}" srcOrd="0" destOrd="0" parTransId="{B4089059-7616-497E-A191-F037BFD9337B}" sibTransId="{4E1E05EC-F0A9-4A0C-A384-5D03C0A580F8}"/>
    <dgm:cxn modelId="{B6C47228-2646-41F5-B807-20BC5344FFA4}" type="presOf" srcId="{B4089059-7616-497E-A191-F037BFD9337B}" destId="{5FFF1816-899A-46A0-A75E-4BB9A2061F56}" srcOrd="1" destOrd="0" presId="urn:microsoft.com/office/officeart/2008/layout/HorizontalMultiLevelHierarchy"/>
    <dgm:cxn modelId="{9920951E-1760-48D7-9E1F-05EE7BCA7927}" type="presOf" srcId="{EB9309DC-DE27-4DD0-A193-3AE58222F558}" destId="{9CFDBB1A-E5F0-4247-82DB-43D445C4A2CF}" srcOrd="0" destOrd="0" presId="urn:microsoft.com/office/officeart/2008/layout/HorizontalMultiLevelHierarchy"/>
    <dgm:cxn modelId="{69C26C29-5FB2-4B63-8121-CEAECFCDB91E}" type="presOf" srcId="{9A787A31-A06B-46AD-95DC-F8229AC5A9B5}" destId="{E12EA607-5FF2-4DBB-B003-4C2A7ED596F2}" srcOrd="1" destOrd="0" presId="urn:microsoft.com/office/officeart/2008/layout/HorizontalMultiLevelHierarchy"/>
    <dgm:cxn modelId="{4B9CB328-E2D4-4308-917F-CB3A28947FCF}" srcId="{7C40A470-D20B-4CCD-98E3-D7FBFD9D194B}" destId="{7FF2745D-3985-46E5-82A4-2C43F4CD18EB}" srcOrd="0" destOrd="0" parTransId="{594449A7-48AD-4E00-A47D-CDCFE1EB568E}" sibTransId="{248D2955-E771-4E29-B6CC-6D675F0CC79C}"/>
    <dgm:cxn modelId="{27C64713-4579-4ACC-96EC-DC2C4C909FB3}" type="presOf" srcId="{F54DE702-4C82-4110-BCE9-7DB3A233C211}" destId="{56F693A0-60C0-42EC-875C-762A5F467FAB}" srcOrd="0" destOrd="0" presId="urn:microsoft.com/office/officeart/2008/layout/HorizontalMultiLevelHierarchy"/>
    <dgm:cxn modelId="{B73E93EE-CC9D-4040-A272-4940E2CA16BF}" type="presOf" srcId="{0836652C-05D4-4264-91AB-607BEDD7A5CA}" destId="{12D93ABA-0907-445F-9917-834223FF8A2D}" srcOrd="0" destOrd="0" presId="urn:microsoft.com/office/officeart/2008/layout/HorizontalMultiLevelHierarchy"/>
    <dgm:cxn modelId="{13E6F7BF-1F18-4636-A61B-B969841E878D}" type="presOf" srcId="{2EC0EED0-2449-40F4-9B48-364384249F2A}" destId="{9DF7F7DD-C1BE-428C-9500-F44BDC55A2E8}" srcOrd="0" destOrd="0" presId="urn:microsoft.com/office/officeart/2008/layout/HorizontalMultiLevelHierarchy"/>
    <dgm:cxn modelId="{ACEDDBA3-0249-4F30-BBA5-376F20B79C51}" type="presOf" srcId="{0836652C-05D4-4264-91AB-607BEDD7A5CA}" destId="{BE521472-25E5-4D58-BC9C-F1513FEB7D69}" srcOrd="1" destOrd="0" presId="urn:microsoft.com/office/officeart/2008/layout/HorizontalMultiLevelHierarchy"/>
    <dgm:cxn modelId="{CB68FEB7-9B83-4149-97AF-A1FFCD7CF13A}" type="presOf" srcId="{76896BA3-4D61-4B6C-8AC7-FB251BB218DD}" destId="{9A554327-4CE9-4F76-B02F-914190298FEA}" srcOrd="1" destOrd="0" presId="urn:microsoft.com/office/officeart/2008/layout/HorizontalMultiLevelHierarchy"/>
    <dgm:cxn modelId="{84FBB6BB-C95C-4EEF-A1DB-298BC3D33D23}" type="presOf" srcId="{088496F8-8624-410A-B695-5BF4BDE4AF16}" destId="{AC529CBD-F021-4632-9C1A-0E39B82B8923}" srcOrd="0" destOrd="0" presId="urn:microsoft.com/office/officeart/2008/layout/HorizontalMultiLevelHierarchy"/>
    <dgm:cxn modelId="{EE52726A-DD0A-4B91-9520-8CAB94420E7D}" srcId="{4DD83E78-7C60-4351-91AC-58D714B0A3B5}" destId="{D423A877-59AF-408D-B463-CE0B5471E0DD}" srcOrd="2" destOrd="0" parTransId="{43925BB9-088B-4F3C-8642-6C34FA3A8374}" sibTransId="{E6EBFA75-1D1D-48F6-8522-6CDC91615254}"/>
    <dgm:cxn modelId="{7AD85A6C-3C55-43FB-994A-B50858A1A9D1}" type="presOf" srcId="{43925BB9-088B-4F3C-8642-6C34FA3A8374}" destId="{F1791EDE-C885-45B6-AF43-3F87B2A722B0}" srcOrd="1" destOrd="0" presId="urn:microsoft.com/office/officeart/2008/layout/HorizontalMultiLevelHierarchy"/>
    <dgm:cxn modelId="{8BA0E262-816A-41BA-9223-F592E723B70C}" type="presOf" srcId="{EB9309DC-DE27-4DD0-A193-3AE58222F558}" destId="{D39CBD63-3CC1-4CC1-B119-89C1FFD83D31}" srcOrd="1" destOrd="0" presId="urn:microsoft.com/office/officeart/2008/layout/HorizontalMultiLevelHierarchy"/>
    <dgm:cxn modelId="{5AA415AC-520E-49DA-A40B-471D521ED402}" type="presOf" srcId="{4DD83E78-7C60-4351-91AC-58D714B0A3B5}" destId="{3824322A-A49A-4137-942E-7E754C809A57}" srcOrd="0" destOrd="0" presId="urn:microsoft.com/office/officeart/2008/layout/HorizontalMultiLevelHierarchy"/>
    <dgm:cxn modelId="{934B9BC4-C3F3-4BAE-BF51-25A78C6D0952}" srcId="{4DD83E78-7C60-4351-91AC-58D714B0A3B5}" destId="{088496F8-8624-410A-B695-5BF4BDE4AF16}" srcOrd="1" destOrd="0" parTransId="{EB9309DC-DE27-4DD0-A193-3AE58222F558}" sibTransId="{E772B1A8-3337-43C7-9ECA-E0676849770D}"/>
    <dgm:cxn modelId="{C0B6FADD-D6C1-4B7F-B3C1-974DDF54807C}" type="presOf" srcId="{D423A877-59AF-408D-B463-CE0B5471E0DD}" destId="{E07DE630-D780-400F-9050-995AF47E92F0}" srcOrd="0" destOrd="0" presId="urn:microsoft.com/office/officeart/2008/layout/HorizontalMultiLevelHierarchy"/>
    <dgm:cxn modelId="{DC3A6D16-74E7-4870-AC5F-4710FB0DD089}" type="presOf" srcId="{2266D6AB-D355-4AF6-AE2C-323B90A6562E}" destId="{8C2F28B8-DC91-442B-97F7-D44B24F1572B}" srcOrd="0" destOrd="0" presId="urn:microsoft.com/office/officeart/2008/layout/HorizontalMultiLevelHierarchy"/>
    <dgm:cxn modelId="{8F7D6172-6EFF-4E4E-A638-46B0B49D898A}" srcId="{7FF2745D-3985-46E5-82A4-2C43F4CD18EB}" destId="{2EC0EED0-2449-40F4-9B48-364384249F2A}" srcOrd="0" destOrd="0" parTransId="{76896BA3-4D61-4B6C-8AC7-FB251BB218DD}" sibTransId="{135B1BE4-3A18-4580-A7B0-E79FEAED4617}"/>
    <dgm:cxn modelId="{769441B9-2973-496F-AD02-0F69CF5DC3EB}" srcId="{7FF2745D-3985-46E5-82A4-2C43F4CD18EB}" destId="{4DD83E78-7C60-4351-91AC-58D714B0A3B5}" srcOrd="1" destOrd="0" parTransId="{9A787A31-A06B-46AD-95DC-F8229AC5A9B5}" sibTransId="{FB3B9F3C-305A-4FBC-A461-4EED3225AD5C}"/>
    <dgm:cxn modelId="{08B7670E-8E7D-4BF8-A296-BB92EBC395CF}" type="presOf" srcId="{9A787A31-A06B-46AD-95DC-F8229AC5A9B5}" destId="{DAAD4104-04A2-4618-A4CE-8642E58E9FC0}" srcOrd="0" destOrd="0" presId="urn:microsoft.com/office/officeart/2008/layout/HorizontalMultiLevelHierarchy"/>
    <dgm:cxn modelId="{F553BE21-58A0-4BD6-9C21-D98D7DC60D74}" type="presOf" srcId="{76896BA3-4D61-4B6C-8AC7-FB251BB218DD}" destId="{BFE10398-5B86-49C2-8191-0E86FEE4949C}" srcOrd="0" destOrd="0" presId="urn:microsoft.com/office/officeart/2008/layout/HorizontalMultiLevelHierarchy"/>
    <dgm:cxn modelId="{F6AB41CA-1D2F-4B16-9C5C-E93264A4B93D}" type="presParOf" srcId="{4CE2FD59-D8C9-4EF1-AC70-C6105B0D1153}" destId="{7D9488F9-69E4-4F07-A2E9-B0968A010186}" srcOrd="0" destOrd="0" presId="urn:microsoft.com/office/officeart/2008/layout/HorizontalMultiLevelHierarchy"/>
    <dgm:cxn modelId="{048B994F-BCAE-452D-8667-3B65F5037E3D}" type="presParOf" srcId="{7D9488F9-69E4-4F07-A2E9-B0968A010186}" destId="{5426F197-C730-4A0B-90C4-65EF0B4381D7}" srcOrd="0" destOrd="0" presId="urn:microsoft.com/office/officeart/2008/layout/HorizontalMultiLevelHierarchy"/>
    <dgm:cxn modelId="{9BBAEC2B-A57F-425E-B85B-CD233AA723F7}" type="presParOf" srcId="{7D9488F9-69E4-4F07-A2E9-B0968A010186}" destId="{D8F71CFD-CD09-438C-BFD3-54DF8E27B00A}" srcOrd="1" destOrd="0" presId="urn:microsoft.com/office/officeart/2008/layout/HorizontalMultiLevelHierarchy"/>
    <dgm:cxn modelId="{B8B7706F-7C45-4A5A-9750-D70537772D44}" type="presParOf" srcId="{D8F71CFD-CD09-438C-BFD3-54DF8E27B00A}" destId="{BFE10398-5B86-49C2-8191-0E86FEE4949C}" srcOrd="0" destOrd="0" presId="urn:microsoft.com/office/officeart/2008/layout/HorizontalMultiLevelHierarchy"/>
    <dgm:cxn modelId="{A413E738-CF1B-41F7-ADD4-D62F9C8DFBE1}" type="presParOf" srcId="{BFE10398-5B86-49C2-8191-0E86FEE4949C}" destId="{9A554327-4CE9-4F76-B02F-914190298FEA}" srcOrd="0" destOrd="0" presId="urn:microsoft.com/office/officeart/2008/layout/HorizontalMultiLevelHierarchy"/>
    <dgm:cxn modelId="{0B6AF576-D01B-4A28-85B5-A141F2393048}" type="presParOf" srcId="{D8F71CFD-CD09-438C-BFD3-54DF8E27B00A}" destId="{5FBFDBDC-4823-431F-9693-E8690A5AD508}" srcOrd="1" destOrd="0" presId="urn:microsoft.com/office/officeart/2008/layout/HorizontalMultiLevelHierarchy"/>
    <dgm:cxn modelId="{EF3D1F5D-73F9-491B-A04E-254878C43746}" type="presParOf" srcId="{5FBFDBDC-4823-431F-9693-E8690A5AD508}" destId="{9DF7F7DD-C1BE-428C-9500-F44BDC55A2E8}" srcOrd="0" destOrd="0" presId="urn:microsoft.com/office/officeart/2008/layout/HorizontalMultiLevelHierarchy"/>
    <dgm:cxn modelId="{1193FFEE-FB4E-4869-93DF-452A07580EDA}" type="presParOf" srcId="{5FBFDBDC-4823-431F-9693-E8690A5AD508}" destId="{1CD5DBD0-B602-41C1-9A9B-326FD9CB9A88}" srcOrd="1" destOrd="0" presId="urn:microsoft.com/office/officeart/2008/layout/HorizontalMultiLevelHierarchy"/>
    <dgm:cxn modelId="{6FBC7D37-8F90-4A49-981A-99646E6CA7AE}" type="presParOf" srcId="{D8F71CFD-CD09-438C-BFD3-54DF8E27B00A}" destId="{DAAD4104-04A2-4618-A4CE-8642E58E9FC0}" srcOrd="2" destOrd="0" presId="urn:microsoft.com/office/officeart/2008/layout/HorizontalMultiLevelHierarchy"/>
    <dgm:cxn modelId="{928B26EF-1801-4D36-8616-C3D7D631E655}" type="presParOf" srcId="{DAAD4104-04A2-4618-A4CE-8642E58E9FC0}" destId="{E12EA607-5FF2-4DBB-B003-4C2A7ED596F2}" srcOrd="0" destOrd="0" presId="urn:microsoft.com/office/officeart/2008/layout/HorizontalMultiLevelHierarchy"/>
    <dgm:cxn modelId="{9A77A550-EF30-432A-9DBC-DD90D8519F6C}" type="presParOf" srcId="{D8F71CFD-CD09-438C-BFD3-54DF8E27B00A}" destId="{10A33703-5936-4CD7-B806-9159C94EC61A}" srcOrd="3" destOrd="0" presId="urn:microsoft.com/office/officeart/2008/layout/HorizontalMultiLevelHierarchy"/>
    <dgm:cxn modelId="{0C77814C-C6B8-4BB4-BE24-C85A69943106}" type="presParOf" srcId="{10A33703-5936-4CD7-B806-9159C94EC61A}" destId="{3824322A-A49A-4137-942E-7E754C809A57}" srcOrd="0" destOrd="0" presId="urn:microsoft.com/office/officeart/2008/layout/HorizontalMultiLevelHierarchy"/>
    <dgm:cxn modelId="{84445435-186E-480B-B0A0-FCB77B6D04EB}" type="presParOf" srcId="{10A33703-5936-4CD7-B806-9159C94EC61A}" destId="{DC3EDF23-7716-40FD-8BEF-0D2E10BC8D8F}" srcOrd="1" destOrd="0" presId="urn:microsoft.com/office/officeart/2008/layout/HorizontalMultiLevelHierarchy"/>
    <dgm:cxn modelId="{360BD326-7EC7-45FB-929F-1103A3F5F48A}" type="presParOf" srcId="{DC3EDF23-7716-40FD-8BEF-0D2E10BC8D8F}" destId="{0A11C77C-DB9A-4820-98B7-2DED54B7D659}" srcOrd="0" destOrd="0" presId="urn:microsoft.com/office/officeart/2008/layout/HorizontalMultiLevelHierarchy"/>
    <dgm:cxn modelId="{3277037D-BC4A-4F88-AA84-C381DB9532C0}" type="presParOf" srcId="{0A11C77C-DB9A-4820-98B7-2DED54B7D659}" destId="{5FFF1816-899A-46A0-A75E-4BB9A2061F56}" srcOrd="0" destOrd="0" presId="urn:microsoft.com/office/officeart/2008/layout/HorizontalMultiLevelHierarchy"/>
    <dgm:cxn modelId="{BA1ED754-0EAB-4B8F-AADA-20E1387895D6}" type="presParOf" srcId="{DC3EDF23-7716-40FD-8BEF-0D2E10BC8D8F}" destId="{F6B3AEF0-D464-428F-8D6C-06B41A9BE274}" srcOrd="1" destOrd="0" presId="urn:microsoft.com/office/officeart/2008/layout/HorizontalMultiLevelHierarchy"/>
    <dgm:cxn modelId="{FDF0281B-C0B8-447E-AF35-22EBBBD19D49}" type="presParOf" srcId="{F6B3AEF0-D464-428F-8D6C-06B41A9BE274}" destId="{8C2F28B8-DC91-442B-97F7-D44B24F1572B}" srcOrd="0" destOrd="0" presId="urn:microsoft.com/office/officeart/2008/layout/HorizontalMultiLevelHierarchy"/>
    <dgm:cxn modelId="{CF352170-4242-4CEA-99C9-2AAACE72DE41}" type="presParOf" srcId="{F6B3AEF0-D464-428F-8D6C-06B41A9BE274}" destId="{7F249A0F-52D3-496D-A3CA-89433D31297B}" srcOrd="1" destOrd="0" presId="urn:microsoft.com/office/officeart/2008/layout/HorizontalMultiLevelHierarchy"/>
    <dgm:cxn modelId="{A1B8D7E6-597B-4886-A56C-6CDD996E50B8}" type="presParOf" srcId="{DC3EDF23-7716-40FD-8BEF-0D2E10BC8D8F}" destId="{9CFDBB1A-E5F0-4247-82DB-43D445C4A2CF}" srcOrd="2" destOrd="0" presId="urn:microsoft.com/office/officeart/2008/layout/HorizontalMultiLevelHierarchy"/>
    <dgm:cxn modelId="{E97DC40C-A31B-4524-AE5D-BF9D03BC7236}" type="presParOf" srcId="{9CFDBB1A-E5F0-4247-82DB-43D445C4A2CF}" destId="{D39CBD63-3CC1-4CC1-B119-89C1FFD83D31}" srcOrd="0" destOrd="0" presId="urn:microsoft.com/office/officeart/2008/layout/HorizontalMultiLevelHierarchy"/>
    <dgm:cxn modelId="{56319F38-2942-4F0D-9030-E382929AB44F}" type="presParOf" srcId="{DC3EDF23-7716-40FD-8BEF-0D2E10BC8D8F}" destId="{0D900D8C-9366-403B-B659-A6C3AF61D2FC}" srcOrd="3" destOrd="0" presId="urn:microsoft.com/office/officeart/2008/layout/HorizontalMultiLevelHierarchy"/>
    <dgm:cxn modelId="{72116922-3A58-4A77-B499-71F26BB4E74A}" type="presParOf" srcId="{0D900D8C-9366-403B-B659-A6C3AF61D2FC}" destId="{AC529CBD-F021-4632-9C1A-0E39B82B8923}" srcOrd="0" destOrd="0" presId="urn:microsoft.com/office/officeart/2008/layout/HorizontalMultiLevelHierarchy"/>
    <dgm:cxn modelId="{90F6D074-4E75-4C98-9B2A-AB679D397E35}" type="presParOf" srcId="{0D900D8C-9366-403B-B659-A6C3AF61D2FC}" destId="{BEEE876A-FD72-4F52-AB7E-4AFFEC5A010B}" srcOrd="1" destOrd="0" presId="urn:microsoft.com/office/officeart/2008/layout/HorizontalMultiLevelHierarchy"/>
    <dgm:cxn modelId="{DF9720AF-A358-48D5-AF4A-13C1DCA928CF}" type="presParOf" srcId="{DC3EDF23-7716-40FD-8BEF-0D2E10BC8D8F}" destId="{1D434816-76FE-4D9A-958A-33C3499A7C2B}" srcOrd="4" destOrd="0" presId="urn:microsoft.com/office/officeart/2008/layout/HorizontalMultiLevelHierarchy"/>
    <dgm:cxn modelId="{6D4F4CA6-4057-498B-A513-2D93B0339572}" type="presParOf" srcId="{1D434816-76FE-4D9A-958A-33C3499A7C2B}" destId="{F1791EDE-C885-45B6-AF43-3F87B2A722B0}" srcOrd="0" destOrd="0" presId="urn:microsoft.com/office/officeart/2008/layout/HorizontalMultiLevelHierarchy"/>
    <dgm:cxn modelId="{8B635DEE-394B-4092-A590-4F8B4A6AA15A}" type="presParOf" srcId="{DC3EDF23-7716-40FD-8BEF-0D2E10BC8D8F}" destId="{D76BB2C3-8588-4C04-8A81-28A23A825E6D}" srcOrd="5" destOrd="0" presId="urn:microsoft.com/office/officeart/2008/layout/HorizontalMultiLevelHierarchy"/>
    <dgm:cxn modelId="{4D51C59B-5CB2-4B3E-A7EF-C9806C51727E}" type="presParOf" srcId="{D76BB2C3-8588-4C04-8A81-28A23A825E6D}" destId="{E07DE630-D780-400F-9050-995AF47E92F0}" srcOrd="0" destOrd="0" presId="urn:microsoft.com/office/officeart/2008/layout/HorizontalMultiLevelHierarchy"/>
    <dgm:cxn modelId="{819BB4F6-6739-4548-A274-D74C071CEC4E}" type="presParOf" srcId="{D76BB2C3-8588-4C04-8A81-28A23A825E6D}" destId="{3F7EE8C7-C418-4919-A5A2-A4370D83B0D9}" srcOrd="1" destOrd="0" presId="urn:microsoft.com/office/officeart/2008/layout/HorizontalMultiLevelHierarchy"/>
    <dgm:cxn modelId="{EEF74820-8D4A-46D7-A57D-DBC1C195598D}" type="presParOf" srcId="{DC3EDF23-7716-40FD-8BEF-0D2E10BC8D8F}" destId="{12D93ABA-0907-445F-9917-834223FF8A2D}" srcOrd="6" destOrd="0" presId="urn:microsoft.com/office/officeart/2008/layout/HorizontalMultiLevelHierarchy"/>
    <dgm:cxn modelId="{84C85570-1F29-4B1E-BC7F-8165ED4F6F3A}" type="presParOf" srcId="{12D93ABA-0907-445F-9917-834223FF8A2D}" destId="{BE521472-25E5-4D58-BC9C-F1513FEB7D69}" srcOrd="0" destOrd="0" presId="urn:microsoft.com/office/officeart/2008/layout/HorizontalMultiLevelHierarchy"/>
    <dgm:cxn modelId="{D463A930-99EE-4FE9-8FBB-605C03E21FC6}" type="presParOf" srcId="{DC3EDF23-7716-40FD-8BEF-0D2E10BC8D8F}" destId="{AAA03CC9-F9CD-49BA-A699-9178B3770CCB}" srcOrd="7" destOrd="0" presId="urn:microsoft.com/office/officeart/2008/layout/HorizontalMultiLevelHierarchy"/>
    <dgm:cxn modelId="{93B265C3-1A51-49F9-A6CB-2B91DD2C30A0}" type="presParOf" srcId="{AAA03CC9-F9CD-49BA-A699-9178B3770CCB}" destId="{56F693A0-60C0-42EC-875C-762A5F467FAB}" srcOrd="0" destOrd="0" presId="urn:microsoft.com/office/officeart/2008/layout/HorizontalMultiLevelHierarchy"/>
    <dgm:cxn modelId="{992F0E55-41F3-4FF7-BBE4-D7D2C10020A3}" type="presParOf" srcId="{AAA03CC9-F9CD-49BA-A699-9178B3770CCB}" destId="{E3A21BEA-BCF5-4D9E-BA24-976C9507B75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5857212-BA04-434E-A1C7-BA96C5D0F31A}" type="doc">
      <dgm:prSet loTypeId="urn:microsoft.com/office/officeart/2005/8/layout/list1" loCatId="list" qsTypeId="urn:microsoft.com/office/officeart/2005/8/quickstyle/3d5" qsCatId="3D" csTypeId="urn:microsoft.com/office/officeart/2005/8/colors/accent1_2" csCatId="accent1" phldr="1"/>
      <dgm:spPr/>
      <dgm:t>
        <a:bodyPr/>
        <a:lstStyle/>
        <a:p>
          <a:endParaRPr lang="de-DE"/>
        </a:p>
      </dgm:t>
    </dgm:pt>
    <dgm:pt modelId="{1D80CB41-7725-46E8-AA6B-6F7DBABFFDF7}">
      <dgm:prSet/>
      <dgm:spPr/>
      <dgm:t>
        <a:bodyPr/>
        <a:lstStyle/>
        <a:p>
          <a:pPr rtl="0"/>
          <a:r>
            <a:rPr lang="de-DE" b="1" dirty="0" smtClean="0"/>
            <a:t>Personengesellschaften</a:t>
          </a:r>
          <a:endParaRPr lang="de-DE" dirty="0"/>
        </a:p>
      </dgm:t>
    </dgm:pt>
    <dgm:pt modelId="{BBD05BC5-C197-4E3C-BF9A-F9BBF828729B}" type="parTrans" cxnId="{A50C1D27-15EC-4973-B618-193A4B9F227C}">
      <dgm:prSet/>
      <dgm:spPr/>
      <dgm:t>
        <a:bodyPr/>
        <a:lstStyle/>
        <a:p>
          <a:endParaRPr lang="de-DE"/>
        </a:p>
      </dgm:t>
    </dgm:pt>
    <dgm:pt modelId="{AF267A96-68F0-4AFF-9E1A-0ADC22E5741D}" type="sibTrans" cxnId="{A50C1D27-15EC-4973-B618-193A4B9F227C}">
      <dgm:prSet/>
      <dgm:spPr/>
      <dgm:t>
        <a:bodyPr/>
        <a:lstStyle/>
        <a:p>
          <a:endParaRPr lang="de-DE"/>
        </a:p>
      </dgm:t>
    </dgm:pt>
    <dgm:pt modelId="{1D74E09B-9259-4156-9131-D5691C59CFFF}">
      <dgm:prSet/>
      <dgm:spPr/>
      <dgm:t>
        <a:bodyPr/>
        <a:lstStyle/>
        <a:p>
          <a:pPr rtl="0"/>
          <a:r>
            <a:rPr lang="de-DE" b="1" dirty="0" smtClean="0"/>
            <a:t>grundsätzlich können ausländische natürliche und juristische Personen auch Personengesellschaften gründen</a:t>
          </a:r>
          <a:endParaRPr lang="de-DE" b="1" dirty="0"/>
        </a:p>
      </dgm:t>
    </dgm:pt>
    <dgm:pt modelId="{4B5CE3E3-A235-4E5E-AAF6-85579D4CA868}" type="parTrans" cxnId="{FE05BF7C-6F58-4189-B300-5D5F12266EA4}">
      <dgm:prSet/>
      <dgm:spPr/>
      <dgm:t>
        <a:bodyPr/>
        <a:lstStyle/>
        <a:p>
          <a:endParaRPr lang="de-DE"/>
        </a:p>
      </dgm:t>
    </dgm:pt>
    <dgm:pt modelId="{D015F829-EAD9-440F-BE16-C784788F0932}" type="sibTrans" cxnId="{FE05BF7C-6F58-4189-B300-5D5F12266EA4}">
      <dgm:prSet/>
      <dgm:spPr/>
      <dgm:t>
        <a:bodyPr/>
        <a:lstStyle/>
        <a:p>
          <a:endParaRPr lang="de-DE"/>
        </a:p>
      </dgm:t>
    </dgm:pt>
    <dgm:pt modelId="{1175BAF4-7D74-41AB-9A6B-0364A73BDD1F}">
      <dgm:prSet/>
      <dgm:spPr/>
      <dgm:t>
        <a:bodyPr/>
        <a:lstStyle/>
        <a:p>
          <a:r>
            <a:rPr lang="de-DE" b="1" dirty="0" smtClean="0"/>
            <a:t>sie unterliegen dann den aufenthalts- und arbeitsgenehmigungsrechtlichen Beschränkungen</a:t>
          </a:r>
          <a:endParaRPr lang="de-DE" b="1" dirty="0"/>
        </a:p>
      </dgm:t>
    </dgm:pt>
    <dgm:pt modelId="{28A7625B-95CC-4E3A-9598-7E706063830C}" type="parTrans" cxnId="{21BDD5F8-2960-4DA0-8AD6-3DA94F536C83}">
      <dgm:prSet/>
      <dgm:spPr/>
      <dgm:t>
        <a:bodyPr/>
        <a:lstStyle/>
        <a:p>
          <a:endParaRPr lang="de-DE"/>
        </a:p>
      </dgm:t>
    </dgm:pt>
    <dgm:pt modelId="{20989CC9-B7DD-4C2B-93AB-339E2B73F4E9}" type="sibTrans" cxnId="{21BDD5F8-2960-4DA0-8AD6-3DA94F536C83}">
      <dgm:prSet/>
      <dgm:spPr/>
      <dgm:t>
        <a:bodyPr/>
        <a:lstStyle/>
        <a:p>
          <a:endParaRPr lang="de-DE"/>
        </a:p>
      </dgm:t>
    </dgm:pt>
    <dgm:pt modelId="{DC3C0C22-5DB9-408F-8359-E2DDE8D5BC59}">
      <dgm:prSet/>
      <dgm:spPr/>
      <dgm:t>
        <a:bodyPr/>
        <a:lstStyle/>
        <a:p>
          <a:r>
            <a:rPr lang="de-DE" b="1" dirty="0" smtClean="0"/>
            <a:t>ungünstige persönliche Haftungsstruktur</a:t>
          </a:r>
          <a:endParaRPr lang="de-DE" b="1" dirty="0"/>
        </a:p>
      </dgm:t>
    </dgm:pt>
    <dgm:pt modelId="{81ED452C-4CE9-488A-BF40-01D71277952E}" type="parTrans" cxnId="{5A121096-C6FC-48DD-8BCD-A7DBDD716DDD}">
      <dgm:prSet/>
      <dgm:spPr/>
      <dgm:t>
        <a:bodyPr/>
        <a:lstStyle/>
        <a:p>
          <a:endParaRPr lang="de-DE"/>
        </a:p>
      </dgm:t>
    </dgm:pt>
    <dgm:pt modelId="{2139DD2B-3417-4878-8EF9-884D6256A823}" type="sibTrans" cxnId="{5A121096-C6FC-48DD-8BCD-A7DBDD716DDD}">
      <dgm:prSet/>
      <dgm:spPr/>
      <dgm:t>
        <a:bodyPr/>
        <a:lstStyle/>
        <a:p>
          <a:endParaRPr lang="de-DE"/>
        </a:p>
      </dgm:t>
    </dgm:pt>
    <dgm:pt modelId="{4A18AB82-5380-4BA5-88CD-6FE1CF6C14E7}">
      <dgm:prSet/>
      <dgm:spPr/>
      <dgm:t>
        <a:bodyPr/>
        <a:lstStyle/>
        <a:p>
          <a:r>
            <a:rPr lang="de-DE" b="1" smtClean="0"/>
            <a:t>bieten sich für ausländische Investoren nicht an</a:t>
          </a:r>
          <a:endParaRPr lang="de-DE" dirty="0"/>
        </a:p>
      </dgm:t>
    </dgm:pt>
    <dgm:pt modelId="{204ECBD7-F347-4637-BB28-9C31BBECF1DE}" type="parTrans" cxnId="{F5F5F866-5233-43C9-91DF-C3233C0358E1}">
      <dgm:prSet/>
      <dgm:spPr/>
      <dgm:t>
        <a:bodyPr/>
        <a:lstStyle/>
        <a:p>
          <a:endParaRPr lang="de-DE"/>
        </a:p>
      </dgm:t>
    </dgm:pt>
    <dgm:pt modelId="{C1FE20F2-4200-4CE4-9AD9-6D0345B2C991}" type="sibTrans" cxnId="{F5F5F866-5233-43C9-91DF-C3233C0358E1}">
      <dgm:prSet/>
      <dgm:spPr/>
      <dgm:t>
        <a:bodyPr/>
        <a:lstStyle/>
        <a:p>
          <a:endParaRPr lang="de-DE"/>
        </a:p>
      </dgm:t>
    </dgm:pt>
    <dgm:pt modelId="{30A33ED7-3714-4558-8EC8-FEE4AE6BC9B0}" type="pres">
      <dgm:prSet presAssocID="{95857212-BA04-434E-A1C7-BA96C5D0F31A}" presName="linear" presStyleCnt="0">
        <dgm:presLayoutVars>
          <dgm:dir/>
          <dgm:animLvl val="lvl"/>
          <dgm:resizeHandles val="exact"/>
        </dgm:presLayoutVars>
      </dgm:prSet>
      <dgm:spPr/>
      <dgm:t>
        <a:bodyPr/>
        <a:lstStyle/>
        <a:p>
          <a:endParaRPr lang="de-DE"/>
        </a:p>
      </dgm:t>
    </dgm:pt>
    <dgm:pt modelId="{BD236628-322F-4075-8651-F2491C7A65BA}" type="pres">
      <dgm:prSet presAssocID="{1D80CB41-7725-46E8-AA6B-6F7DBABFFDF7}" presName="parentLin" presStyleCnt="0"/>
      <dgm:spPr/>
    </dgm:pt>
    <dgm:pt modelId="{DBEB6BDC-178F-4B3C-90A2-2F00470076FE}" type="pres">
      <dgm:prSet presAssocID="{1D80CB41-7725-46E8-AA6B-6F7DBABFFDF7}" presName="parentLeftMargin" presStyleLbl="node1" presStyleIdx="0" presStyleCnt="1"/>
      <dgm:spPr/>
      <dgm:t>
        <a:bodyPr/>
        <a:lstStyle/>
        <a:p>
          <a:endParaRPr lang="de-DE"/>
        </a:p>
      </dgm:t>
    </dgm:pt>
    <dgm:pt modelId="{EFA5711E-3178-4538-9A98-B1990664A211}" type="pres">
      <dgm:prSet presAssocID="{1D80CB41-7725-46E8-AA6B-6F7DBABFFDF7}" presName="parentText" presStyleLbl="node1" presStyleIdx="0" presStyleCnt="1">
        <dgm:presLayoutVars>
          <dgm:chMax val="0"/>
          <dgm:bulletEnabled val="1"/>
        </dgm:presLayoutVars>
      </dgm:prSet>
      <dgm:spPr/>
      <dgm:t>
        <a:bodyPr/>
        <a:lstStyle/>
        <a:p>
          <a:endParaRPr lang="de-DE"/>
        </a:p>
      </dgm:t>
    </dgm:pt>
    <dgm:pt modelId="{5B5FF179-39BF-40AD-9CE6-23918D86CE4A}" type="pres">
      <dgm:prSet presAssocID="{1D80CB41-7725-46E8-AA6B-6F7DBABFFDF7}" presName="negativeSpace" presStyleCnt="0"/>
      <dgm:spPr/>
    </dgm:pt>
    <dgm:pt modelId="{0AC4D963-3313-4A24-8BB1-BDE7F47D6C04}" type="pres">
      <dgm:prSet presAssocID="{1D80CB41-7725-46E8-AA6B-6F7DBABFFDF7}" presName="childText" presStyleLbl="conFgAcc1" presStyleIdx="0" presStyleCnt="1">
        <dgm:presLayoutVars>
          <dgm:bulletEnabled val="1"/>
        </dgm:presLayoutVars>
      </dgm:prSet>
      <dgm:spPr/>
      <dgm:t>
        <a:bodyPr/>
        <a:lstStyle/>
        <a:p>
          <a:endParaRPr lang="de-DE"/>
        </a:p>
      </dgm:t>
    </dgm:pt>
  </dgm:ptLst>
  <dgm:cxnLst>
    <dgm:cxn modelId="{49B4A08E-9FE1-45E4-9451-E4C3C163C1FF}" type="presOf" srcId="{1175BAF4-7D74-41AB-9A6B-0364A73BDD1F}" destId="{0AC4D963-3313-4A24-8BB1-BDE7F47D6C04}" srcOrd="0" destOrd="1" presId="urn:microsoft.com/office/officeart/2005/8/layout/list1"/>
    <dgm:cxn modelId="{F5F5F866-5233-43C9-91DF-C3233C0358E1}" srcId="{1D80CB41-7725-46E8-AA6B-6F7DBABFFDF7}" destId="{4A18AB82-5380-4BA5-88CD-6FE1CF6C14E7}" srcOrd="3" destOrd="0" parTransId="{204ECBD7-F347-4637-BB28-9C31BBECF1DE}" sibTransId="{C1FE20F2-4200-4CE4-9AD9-6D0345B2C991}"/>
    <dgm:cxn modelId="{FE05BF7C-6F58-4189-B300-5D5F12266EA4}" srcId="{1D80CB41-7725-46E8-AA6B-6F7DBABFFDF7}" destId="{1D74E09B-9259-4156-9131-D5691C59CFFF}" srcOrd="0" destOrd="0" parTransId="{4B5CE3E3-A235-4E5E-AAF6-85579D4CA868}" sibTransId="{D015F829-EAD9-440F-BE16-C784788F0932}"/>
    <dgm:cxn modelId="{21BDD5F8-2960-4DA0-8AD6-3DA94F536C83}" srcId="{1D80CB41-7725-46E8-AA6B-6F7DBABFFDF7}" destId="{1175BAF4-7D74-41AB-9A6B-0364A73BDD1F}" srcOrd="1" destOrd="0" parTransId="{28A7625B-95CC-4E3A-9598-7E706063830C}" sibTransId="{20989CC9-B7DD-4C2B-93AB-339E2B73F4E9}"/>
    <dgm:cxn modelId="{BFD3E555-CD6B-4CCE-898A-CF8B8509F253}" type="presOf" srcId="{95857212-BA04-434E-A1C7-BA96C5D0F31A}" destId="{30A33ED7-3714-4558-8EC8-FEE4AE6BC9B0}" srcOrd="0" destOrd="0" presId="urn:microsoft.com/office/officeart/2005/8/layout/list1"/>
    <dgm:cxn modelId="{551BEDF8-33D4-4905-B539-14D728EA0F61}" type="presOf" srcId="{1D80CB41-7725-46E8-AA6B-6F7DBABFFDF7}" destId="{DBEB6BDC-178F-4B3C-90A2-2F00470076FE}" srcOrd="0" destOrd="0" presId="urn:microsoft.com/office/officeart/2005/8/layout/list1"/>
    <dgm:cxn modelId="{3A649EE4-1294-49CA-A416-62CDA8021614}" type="presOf" srcId="{1D74E09B-9259-4156-9131-D5691C59CFFF}" destId="{0AC4D963-3313-4A24-8BB1-BDE7F47D6C04}" srcOrd="0" destOrd="0" presId="urn:microsoft.com/office/officeart/2005/8/layout/list1"/>
    <dgm:cxn modelId="{89A9A023-75CC-4D18-A7CD-D80153857363}" type="presOf" srcId="{DC3C0C22-5DB9-408F-8359-E2DDE8D5BC59}" destId="{0AC4D963-3313-4A24-8BB1-BDE7F47D6C04}" srcOrd="0" destOrd="2" presId="urn:microsoft.com/office/officeart/2005/8/layout/list1"/>
    <dgm:cxn modelId="{5A121096-C6FC-48DD-8BCD-A7DBDD716DDD}" srcId="{1D80CB41-7725-46E8-AA6B-6F7DBABFFDF7}" destId="{DC3C0C22-5DB9-408F-8359-E2DDE8D5BC59}" srcOrd="2" destOrd="0" parTransId="{81ED452C-4CE9-488A-BF40-01D71277952E}" sibTransId="{2139DD2B-3417-4878-8EF9-884D6256A823}"/>
    <dgm:cxn modelId="{44452A25-85D5-40F4-B2D3-39D3C2AD2868}" type="presOf" srcId="{1D80CB41-7725-46E8-AA6B-6F7DBABFFDF7}" destId="{EFA5711E-3178-4538-9A98-B1990664A211}" srcOrd="1" destOrd="0" presId="urn:microsoft.com/office/officeart/2005/8/layout/list1"/>
    <dgm:cxn modelId="{2C9B6102-C9B2-450E-AFAC-ACF23235095A}" type="presOf" srcId="{4A18AB82-5380-4BA5-88CD-6FE1CF6C14E7}" destId="{0AC4D963-3313-4A24-8BB1-BDE7F47D6C04}" srcOrd="0" destOrd="3" presId="urn:microsoft.com/office/officeart/2005/8/layout/list1"/>
    <dgm:cxn modelId="{A50C1D27-15EC-4973-B618-193A4B9F227C}" srcId="{95857212-BA04-434E-A1C7-BA96C5D0F31A}" destId="{1D80CB41-7725-46E8-AA6B-6F7DBABFFDF7}" srcOrd="0" destOrd="0" parTransId="{BBD05BC5-C197-4E3C-BF9A-F9BBF828729B}" sibTransId="{AF267A96-68F0-4AFF-9E1A-0ADC22E5741D}"/>
    <dgm:cxn modelId="{AA358ADC-8502-4640-B0EA-0248EE5DF8AE}" type="presParOf" srcId="{30A33ED7-3714-4558-8EC8-FEE4AE6BC9B0}" destId="{BD236628-322F-4075-8651-F2491C7A65BA}" srcOrd="0" destOrd="0" presId="urn:microsoft.com/office/officeart/2005/8/layout/list1"/>
    <dgm:cxn modelId="{A8542C38-37ED-44A3-B598-BD0CFAA823CC}" type="presParOf" srcId="{BD236628-322F-4075-8651-F2491C7A65BA}" destId="{DBEB6BDC-178F-4B3C-90A2-2F00470076FE}" srcOrd="0" destOrd="0" presId="urn:microsoft.com/office/officeart/2005/8/layout/list1"/>
    <dgm:cxn modelId="{57F93C20-3F34-418D-BA30-EBC1CC976FD1}" type="presParOf" srcId="{BD236628-322F-4075-8651-F2491C7A65BA}" destId="{EFA5711E-3178-4538-9A98-B1990664A211}" srcOrd="1" destOrd="0" presId="urn:microsoft.com/office/officeart/2005/8/layout/list1"/>
    <dgm:cxn modelId="{83A467CA-6795-48DC-959C-C3193E6BE854}" type="presParOf" srcId="{30A33ED7-3714-4558-8EC8-FEE4AE6BC9B0}" destId="{5B5FF179-39BF-40AD-9CE6-23918D86CE4A}" srcOrd="1" destOrd="0" presId="urn:microsoft.com/office/officeart/2005/8/layout/list1"/>
    <dgm:cxn modelId="{2F8F6327-3EEA-4F7D-8382-133BA5579997}" type="presParOf" srcId="{30A33ED7-3714-4558-8EC8-FEE4AE6BC9B0}" destId="{0AC4D963-3313-4A24-8BB1-BDE7F47D6C0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5857212-BA04-434E-A1C7-BA96C5D0F31A}" type="doc">
      <dgm:prSet loTypeId="urn:microsoft.com/office/officeart/2005/8/layout/hList1" loCatId="list" qsTypeId="urn:microsoft.com/office/officeart/2005/8/quickstyle/3d5" qsCatId="3D" csTypeId="urn:microsoft.com/office/officeart/2005/8/colors/accent1_2" csCatId="accent1" phldr="1"/>
      <dgm:spPr/>
      <dgm:t>
        <a:bodyPr/>
        <a:lstStyle/>
        <a:p>
          <a:endParaRPr lang="de-DE"/>
        </a:p>
      </dgm:t>
    </dgm:pt>
    <dgm:pt modelId="{1D80CB41-7725-46E8-AA6B-6F7DBABFFDF7}">
      <dgm:prSet/>
      <dgm:spPr/>
      <dgm:t>
        <a:bodyPr/>
        <a:lstStyle/>
        <a:p>
          <a:pPr rtl="0"/>
          <a:r>
            <a:rPr lang="de-DE" b="1" dirty="0" smtClean="0"/>
            <a:t>Verbindungsbüro (</a:t>
          </a:r>
          <a:r>
            <a:rPr lang="de-DE" b="1" dirty="0" err="1" smtClean="0"/>
            <a:t>irtibat</a:t>
          </a:r>
          <a:r>
            <a:rPr lang="de-DE" b="1" dirty="0" smtClean="0"/>
            <a:t> </a:t>
          </a:r>
          <a:r>
            <a:rPr lang="de-DE" b="1" dirty="0" err="1" smtClean="0"/>
            <a:t>bürosu</a:t>
          </a:r>
          <a:r>
            <a:rPr lang="de-DE" b="1" dirty="0" smtClean="0"/>
            <a:t>)</a:t>
          </a:r>
          <a:endParaRPr lang="de-DE" dirty="0"/>
        </a:p>
      </dgm:t>
    </dgm:pt>
    <dgm:pt modelId="{BBD05BC5-C197-4E3C-BF9A-F9BBF828729B}" type="parTrans" cxnId="{A50C1D27-15EC-4973-B618-193A4B9F227C}">
      <dgm:prSet/>
      <dgm:spPr/>
      <dgm:t>
        <a:bodyPr/>
        <a:lstStyle/>
        <a:p>
          <a:endParaRPr lang="de-DE"/>
        </a:p>
      </dgm:t>
    </dgm:pt>
    <dgm:pt modelId="{AF267A96-68F0-4AFF-9E1A-0ADC22E5741D}" type="sibTrans" cxnId="{A50C1D27-15EC-4973-B618-193A4B9F227C}">
      <dgm:prSet/>
      <dgm:spPr/>
      <dgm:t>
        <a:bodyPr/>
        <a:lstStyle/>
        <a:p>
          <a:endParaRPr lang="de-DE"/>
        </a:p>
      </dgm:t>
    </dgm:pt>
    <dgm:pt modelId="{1D74E09B-9259-4156-9131-D5691C59CFFF}">
      <dgm:prSet/>
      <dgm:spPr/>
      <dgm:t>
        <a:bodyPr/>
        <a:lstStyle/>
        <a:p>
          <a:pPr rtl="0"/>
          <a:r>
            <a:rPr lang="de-DE" b="0" dirty="0" smtClean="0"/>
            <a:t>eigene Rechtspersönlichkeit und darf keinen Handel betreiben</a:t>
          </a:r>
          <a:endParaRPr lang="de-DE" b="0" dirty="0"/>
        </a:p>
      </dgm:t>
    </dgm:pt>
    <dgm:pt modelId="{4B5CE3E3-A235-4E5E-AAF6-85579D4CA868}" type="parTrans" cxnId="{FE05BF7C-6F58-4189-B300-5D5F12266EA4}">
      <dgm:prSet/>
      <dgm:spPr/>
      <dgm:t>
        <a:bodyPr/>
        <a:lstStyle/>
        <a:p>
          <a:endParaRPr lang="de-DE"/>
        </a:p>
      </dgm:t>
    </dgm:pt>
    <dgm:pt modelId="{D015F829-EAD9-440F-BE16-C784788F0932}" type="sibTrans" cxnId="{FE05BF7C-6F58-4189-B300-5D5F12266EA4}">
      <dgm:prSet/>
      <dgm:spPr/>
      <dgm:t>
        <a:bodyPr/>
        <a:lstStyle/>
        <a:p>
          <a:endParaRPr lang="de-DE"/>
        </a:p>
      </dgm:t>
    </dgm:pt>
    <dgm:pt modelId="{F318E4BA-F652-43B6-9095-510FB223D1B8}">
      <dgm:prSet/>
      <dgm:spPr/>
      <dgm:t>
        <a:bodyPr/>
        <a:lstStyle/>
        <a:p>
          <a:r>
            <a:rPr lang="de-DE" b="0" dirty="0" smtClean="0"/>
            <a:t>dient der Marktbeobachtung und Akquise</a:t>
          </a:r>
          <a:endParaRPr lang="de-DE" b="0" dirty="0"/>
        </a:p>
      </dgm:t>
    </dgm:pt>
    <dgm:pt modelId="{430C36DF-5B7D-4C15-A621-E5A0D697DF7D}" type="parTrans" cxnId="{D6E02EF6-ACBD-47DA-89ED-670EF74A64BB}">
      <dgm:prSet/>
      <dgm:spPr/>
      <dgm:t>
        <a:bodyPr/>
        <a:lstStyle/>
        <a:p>
          <a:endParaRPr lang="de-DE"/>
        </a:p>
      </dgm:t>
    </dgm:pt>
    <dgm:pt modelId="{1974C43D-F0DE-4CF7-90CC-0D195744E576}" type="sibTrans" cxnId="{D6E02EF6-ACBD-47DA-89ED-670EF74A64BB}">
      <dgm:prSet/>
      <dgm:spPr/>
      <dgm:t>
        <a:bodyPr/>
        <a:lstStyle/>
        <a:p>
          <a:endParaRPr lang="de-DE"/>
        </a:p>
      </dgm:t>
    </dgm:pt>
    <dgm:pt modelId="{940B7745-82DA-49C9-9C51-371AFDA0DBE4}">
      <dgm:prSet/>
      <dgm:spPr/>
      <dgm:t>
        <a:bodyPr/>
        <a:lstStyle/>
        <a:p>
          <a:r>
            <a:rPr lang="de-DE" b="0" dirty="0" smtClean="0"/>
            <a:t>durch das Schatzwesen zu genehmigen</a:t>
          </a:r>
          <a:endParaRPr lang="de-DE" b="0" dirty="0"/>
        </a:p>
      </dgm:t>
    </dgm:pt>
    <dgm:pt modelId="{A5771907-AD48-4CC4-A545-A41DEE668AD8}" type="parTrans" cxnId="{FD23650F-DF09-4491-BE6C-32C01E9BC67B}">
      <dgm:prSet/>
      <dgm:spPr/>
      <dgm:t>
        <a:bodyPr/>
        <a:lstStyle/>
        <a:p>
          <a:endParaRPr lang="de-DE"/>
        </a:p>
      </dgm:t>
    </dgm:pt>
    <dgm:pt modelId="{CA031C0D-1348-4DED-A70C-CFA46FC44924}" type="sibTrans" cxnId="{FD23650F-DF09-4491-BE6C-32C01E9BC67B}">
      <dgm:prSet/>
      <dgm:spPr/>
      <dgm:t>
        <a:bodyPr/>
        <a:lstStyle/>
        <a:p>
          <a:endParaRPr lang="de-DE"/>
        </a:p>
      </dgm:t>
    </dgm:pt>
    <dgm:pt modelId="{94304AEF-954F-4113-AD39-140A46461E23}">
      <dgm:prSet/>
      <dgm:spPr/>
      <dgm:t>
        <a:bodyPr/>
        <a:lstStyle/>
        <a:p>
          <a:r>
            <a:rPr lang="de-DE" b="0" dirty="0" smtClean="0"/>
            <a:t>keine Einkommensteuerpflicht</a:t>
          </a:r>
          <a:endParaRPr lang="de-DE" b="0" dirty="0"/>
        </a:p>
      </dgm:t>
    </dgm:pt>
    <dgm:pt modelId="{695F4677-34EA-4C04-8FB7-698F11380E49}" type="parTrans" cxnId="{41D42D0A-F1F2-46C8-84E0-F72874CF4FF5}">
      <dgm:prSet/>
      <dgm:spPr/>
      <dgm:t>
        <a:bodyPr/>
        <a:lstStyle/>
        <a:p>
          <a:endParaRPr lang="de-DE"/>
        </a:p>
      </dgm:t>
    </dgm:pt>
    <dgm:pt modelId="{DD38981F-6994-454B-AE14-88FFCF50E88D}" type="sibTrans" cxnId="{41D42D0A-F1F2-46C8-84E0-F72874CF4FF5}">
      <dgm:prSet/>
      <dgm:spPr/>
      <dgm:t>
        <a:bodyPr/>
        <a:lstStyle/>
        <a:p>
          <a:endParaRPr lang="de-DE"/>
        </a:p>
      </dgm:t>
    </dgm:pt>
    <dgm:pt modelId="{C4116014-55EF-4D54-A517-45C60C6BE24A}">
      <dgm:prSet/>
      <dgm:spPr/>
      <dgm:t>
        <a:bodyPr/>
        <a:lstStyle/>
        <a:p>
          <a:pPr rtl="0"/>
          <a:r>
            <a:rPr lang="de-DE" b="1" dirty="0" smtClean="0"/>
            <a:t>erster Markteinstieg bei geringem Aufwand</a:t>
          </a:r>
          <a:endParaRPr lang="de-DE" b="1" dirty="0"/>
        </a:p>
      </dgm:t>
    </dgm:pt>
    <dgm:pt modelId="{F5E29322-DE9B-46D2-9B6B-9A93E9193A44}" type="parTrans" cxnId="{CF3C52D8-5D2B-4F26-87AF-C6ABD7993C34}">
      <dgm:prSet/>
      <dgm:spPr/>
      <dgm:t>
        <a:bodyPr/>
        <a:lstStyle/>
        <a:p>
          <a:endParaRPr lang="de-DE"/>
        </a:p>
      </dgm:t>
    </dgm:pt>
    <dgm:pt modelId="{65DC317B-2EDF-42A2-9694-77B81EFCE091}" type="sibTrans" cxnId="{CF3C52D8-5D2B-4F26-87AF-C6ABD7993C34}">
      <dgm:prSet/>
      <dgm:spPr/>
      <dgm:t>
        <a:bodyPr/>
        <a:lstStyle/>
        <a:p>
          <a:endParaRPr lang="de-DE"/>
        </a:p>
      </dgm:t>
    </dgm:pt>
    <dgm:pt modelId="{8BEEBD71-501B-42F6-9F6B-1D12A1FCCF66}" type="pres">
      <dgm:prSet presAssocID="{95857212-BA04-434E-A1C7-BA96C5D0F31A}" presName="Name0" presStyleCnt="0">
        <dgm:presLayoutVars>
          <dgm:dir/>
          <dgm:animLvl val="lvl"/>
          <dgm:resizeHandles val="exact"/>
        </dgm:presLayoutVars>
      </dgm:prSet>
      <dgm:spPr/>
      <dgm:t>
        <a:bodyPr/>
        <a:lstStyle/>
        <a:p>
          <a:endParaRPr lang="de-DE"/>
        </a:p>
      </dgm:t>
    </dgm:pt>
    <dgm:pt modelId="{25448537-7308-4D53-AD86-69A8D9AE698D}" type="pres">
      <dgm:prSet presAssocID="{1D80CB41-7725-46E8-AA6B-6F7DBABFFDF7}" presName="composite" presStyleCnt="0"/>
      <dgm:spPr/>
    </dgm:pt>
    <dgm:pt modelId="{C6757AF9-33F1-4D4B-B958-A1E5760C3EFC}" type="pres">
      <dgm:prSet presAssocID="{1D80CB41-7725-46E8-AA6B-6F7DBABFFDF7}" presName="parTx" presStyleLbl="alignNode1" presStyleIdx="0" presStyleCnt="1">
        <dgm:presLayoutVars>
          <dgm:chMax val="0"/>
          <dgm:chPref val="0"/>
          <dgm:bulletEnabled val="1"/>
        </dgm:presLayoutVars>
      </dgm:prSet>
      <dgm:spPr/>
      <dgm:t>
        <a:bodyPr/>
        <a:lstStyle/>
        <a:p>
          <a:endParaRPr lang="de-DE"/>
        </a:p>
      </dgm:t>
    </dgm:pt>
    <dgm:pt modelId="{DB2FC173-9756-4F72-85A9-5EA84CB09971}" type="pres">
      <dgm:prSet presAssocID="{1D80CB41-7725-46E8-AA6B-6F7DBABFFDF7}" presName="desTx" presStyleLbl="alignAccFollowNode1" presStyleIdx="0" presStyleCnt="1">
        <dgm:presLayoutVars>
          <dgm:bulletEnabled val="1"/>
        </dgm:presLayoutVars>
      </dgm:prSet>
      <dgm:spPr/>
      <dgm:t>
        <a:bodyPr/>
        <a:lstStyle/>
        <a:p>
          <a:endParaRPr lang="de-DE"/>
        </a:p>
      </dgm:t>
    </dgm:pt>
  </dgm:ptLst>
  <dgm:cxnLst>
    <dgm:cxn modelId="{41D42D0A-F1F2-46C8-84E0-F72874CF4FF5}" srcId="{1D80CB41-7725-46E8-AA6B-6F7DBABFFDF7}" destId="{94304AEF-954F-4113-AD39-140A46461E23}" srcOrd="4" destOrd="0" parTransId="{695F4677-34EA-4C04-8FB7-698F11380E49}" sibTransId="{DD38981F-6994-454B-AE14-88FFCF50E88D}"/>
    <dgm:cxn modelId="{D6E02EF6-ACBD-47DA-89ED-670EF74A64BB}" srcId="{1D80CB41-7725-46E8-AA6B-6F7DBABFFDF7}" destId="{F318E4BA-F652-43B6-9095-510FB223D1B8}" srcOrd="2" destOrd="0" parTransId="{430C36DF-5B7D-4C15-A621-E5A0D697DF7D}" sibTransId="{1974C43D-F0DE-4CF7-90CC-0D195744E576}"/>
    <dgm:cxn modelId="{F762CFB2-0C5D-483C-BF5B-6FB0BAEBE0B5}" type="presOf" srcId="{F318E4BA-F652-43B6-9095-510FB223D1B8}" destId="{DB2FC173-9756-4F72-85A9-5EA84CB09971}" srcOrd="0" destOrd="2" presId="urn:microsoft.com/office/officeart/2005/8/layout/hList1"/>
    <dgm:cxn modelId="{9E0929DF-6CA6-453B-8832-6DFA4D775847}" type="presOf" srcId="{C4116014-55EF-4D54-A517-45C60C6BE24A}" destId="{DB2FC173-9756-4F72-85A9-5EA84CB09971}" srcOrd="0" destOrd="0" presId="urn:microsoft.com/office/officeart/2005/8/layout/hList1"/>
    <dgm:cxn modelId="{A50C1D27-15EC-4973-B618-193A4B9F227C}" srcId="{95857212-BA04-434E-A1C7-BA96C5D0F31A}" destId="{1D80CB41-7725-46E8-AA6B-6F7DBABFFDF7}" srcOrd="0" destOrd="0" parTransId="{BBD05BC5-C197-4E3C-BF9A-F9BBF828729B}" sibTransId="{AF267A96-68F0-4AFF-9E1A-0ADC22E5741D}"/>
    <dgm:cxn modelId="{147B5FCC-1E5B-4E9D-94D5-2EF9962A97B8}" type="presOf" srcId="{940B7745-82DA-49C9-9C51-371AFDA0DBE4}" destId="{DB2FC173-9756-4F72-85A9-5EA84CB09971}" srcOrd="0" destOrd="3" presId="urn:microsoft.com/office/officeart/2005/8/layout/hList1"/>
    <dgm:cxn modelId="{46213E4A-48A5-4A67-A72E-AFE49FB77964}" type="presOf" srcId="{1D80CB41-7725-46E8-AA6B-6F7DBABFFDF7}" destId="{C6757AF9-33F1-4D4B-B958-A1E5760C3EFC}" srcOrd="0" destOrd="0" presId="urn:microsoft.com/office/officeart/2005/8/layout/hList1"/>
    <dgm:cxn modelId="{C2276AF7-A1F0-47D8-95C6-8B5BF0620813}" type="presOf" srcId="{1D74E09B-9259-4156-9131-D5691C59CFFF}" destId="{DB2FC173-9756-4F72-85A9-5EA84CB09971}" srcOrd="0" destOrd="1" presId="urn:microsoft.com/office/officeart/2005/8/layout/hList1"/>
    <dgm:cxn modelId="{CC9A2618-DB7B-46BF-A329-21215F07D4B7}" type="presOf" srcId="{94304AEF-954F-4113-AD39-140A46461E23}" destId="{DB2FC173-9756-4F72-85A9-5EA84CB09971}" srcOrd="0" destOrd="4" presId="urn:microsoft.com/office/officeart/2005/8/layout/hList1"/>
    <dgm:cxn modelId="{FD23650F-DF09-4491-BE6C-32C01E9BC67B}" srcId="{1D80CB41-7725-46E8-AA6B-6F7DBABFFDF7}" destId="{940B7745-82DA-49C9-9C51-371AFDA0DBE4}" srcOrd="3" destOrd="0" parTransId="{A5771907-AD48-4CC4-A545-A41DEE668AD8}" sibTransId="{CA031C0D-1348-4DED-A70C-CFA46FC44924}"/>
    <dgm:cxn modelId="{CF3C52D8-5D2B-4F26-87AF-C6ABD7993C34}" srcId="{1D80CB41-7725-46E8-AA6B-6F7DBABFFDF7}" destId="{C4116014-55EF-4D54-A517-45C60C6BE24A}" srcOrd="0" destOrd="0" parTransId="{F5E29322-DE9B-46D2-9B6B-9A93E9193A44}" sibTransId="{65DC317B-2EDF-42A2-9694-77B81EFCE091}"/>
    <dgm:cxn modelId="{FE05BF7C-6F58-4189-B300-5D5F12266EA4}" srcId="{1D80CB41-7725-46E8-AA6B-6F7DBABFFDF7}" destId="{1D74E09B-9259-4156-9131-D5691C59CFFF}" srcOrd="1" destOrd="0" parTransId="{4B5CE3E3-A235-4E5E-AAF6-85579D4CA868}" sibTransId="{D015F829-EAD9-440F-BE16-C784788F0932}"/>
    <dgm:cxn modelId="{DD46F60F-FBAB-4D5B-8962-53DB3C2682BA}" type="presOf" srcId="{95857212-BA04-434E-A1C7-BA96C5D0F31A}" destId="{8BEEBD71-501B-42F6-9F6B-1D12A1FCCF66}" srcOrd="0" destOrd="0" presId="urn:microsoft.com/office/officeart/2005/8/layout/hList1"/>
    <dgm:cxn modelId="{825864A6-497D-487B-AEEC-A79C30E6D067}" type="presParOf" srcId="{8BEEBD71-501B-42F6-9F6B-1D12A1FCCF66}" destId="{25448537-7308-4D53-AD86-69A8D9AE698D}" srcOrd="0" destOrd="0" presId="urn:microsoft.com/office/officeart/2005/8/layout/hList1"/>
    <dgm:cxn modelId="{C6F83ADC-E455-46BC-9106-10082DB5ACDB}" type="presParOf" srcId="{25448537-7308-4D53-AD86-69A8D9AE698D}" destId="{C6757AF9-33F1-4D4B-B958-A1E5760C3EFC}" srcOrd="0" destOrd="0" presId="urn:microsoft.com/office/officeart/2005/8/layout/hList1"/>
    <dgm:cxn modelId="{46AF7D91-256C-48BB-AB96-8F02AB3CA470}" type="presParOf" srcId="{25448537-7308-4D53-AD86-69A8D9AE698D}" destId="{DB2FC173-9756-4F72-85A9-5EA84CB0997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4A6045-6B61-4287-B37E-9B6D918AE7D3}" type="doc">
      <dgm:prSet loTypeId="urn:microsoft.com/office/officeart/2005/8/layout/vList5" loCatId="list" qsTypeId="urn:microsoft.com/office/officeart/2005/8/quickstyle/3d5" qsCatId="3D" csTypeId="urn:microsoft.com/office/officeart/2005/8/colors/accent1_2" csCatId="accent1" phldr="1"/>
      <dgm:spPr/>
      <dgm:t>
        <a:bodyPr/>
        <a:lstStyle/>
        <a:p>
          <a:endParaRPr lang="de-DE"/>
        </a:p>
      </dgm:t>
    </dgm:pt>
    <dgm:pt modelId="{4805B9B5-CCC5-4545-A30E-081C047CEA36}">
      <dgm:prSet/>
      <dgm:spPr/>
      <dgm:t>
        <a:bodyPr/>
        <a:lstStyle/>
        <a:p>
          <a:pPr rtl="0"/>
          <a:r>
            <a:rPr lang="de-DE" b="1" dirty="0" smtClean="0"/>
            <a:t>Demokratische Republik, streng laizistischer und sozialer Rechtsstaat</a:t>
          </a:r>
          <a:endParaRPr lang="de-DE" dirty="0"/>
        </a:p>
      </dgm:t>
    </dgm:pt>
    <dgm:pt modelId="{08664C37-8F97-4587-8BD9-EB8A2913D1EB}" type="parTrans" cxnId="{C9187A20-88C5-43ED-A71C-B6A28AD273C8}">
      <dgm:prSet/>
      <dgm:spPr/>
      <dgm:t>
        <a:bodyPr/>
        <a:lstStyle/>
        <a:p>
          <a:endParaRPr lang="de-DE"/>
        </a:p>
      </dgm:t>
    </dgm:pt>
    <dgm:pt modelId="{2CF70353-CA02-4D50-84A0-9D6262C82F5B}" type="sibTrans" cxnId="{C9187A20-88C5-43ED-A71C-B6A28AD273C8}">
      <dgm:prSet/>
      <dgm:spPr/>
      <dgm:t>
        <a:bodyPr/>
        <a:lstStyle/>
        <a:p>
          <a:endParaRPr lang="de-DE"/>
        </a:p>
      </dgm:t>
    </dgm:pt>
    <dgm:pt modelId="{2990BB52-1D0C-40BE-B5D7-F21423929654}">
      <dgm:prSet/>
      <dgm:spPr/>
      <dgm:t>
        <a:bodyPr/>
        <a:lstStyle/>
        <a:p>
          <a:pPr rtl="0"/>
          <a:r>
            <a:rPr lang="de-DE" b="1" dirty="0" smtClean="0"/>
            <a:t>Abkehr vom Kalifat und Rezeption (=Übernahme) des Gesetzeswerkes aus dem Westen</a:t>
          </a:r>
          <a:endParaRPr lang="de-DE" dirty="0"/>
        </a:p>
      </dgm:t>
    </dgm:pt>
    <dgm:pt modelId="{FE84E3BD-6C06-40A4-9020-F9814E73F00C}" type="parTrans" cxnId="{D14F747F-FD79-43B6-B5FE-BB9B7B432518}">
      <dgm:prSet/>
      <dgm:spPr/>
      <dgm:t>
        <a:bodyPr/>
        <a:lstStyle/>
        <a:p>
          <a:endParaRPr lang="de-DE"/>
        </a:p>
      </dgm:t>
    </dgm:pt>
    <dgm:pt modelId="{3CA400CD-B49A-4BC7-A33A-7B7E2FFD52B3}" type="sibTrans" cxnId="{D14F747F-FD79-43B6-B5FE-BB9B7B432518}">
      <dgm:prSet/>
      <dgm:spPr/>
      <dgm:t>
        <a:bodyPr/>
        <a:lstStyle/>
        <a:p>
          <a:endParaRPr lang="de-DE"/>
        </a:p>
      </dgm:t>
    </dgm:pt>
    <dgm:pt modelId="{2D17A15F-76F9-4160-BC76-7CCA0E33D171}">
      <dgm:prSet/>
      <dgm:spPr/>
      <dgm:t>
        <a:bodyPr/>
        <a:lstStyle/>
        <a:p>
          <a:pPr rtl="0"/>
          <a:r>
            <a:rPr lang="de-DE" b="1" dirty="0" smtClean="0"/>
            <a:t>Zivilgesetzbuch aus der Schweiz, Strafgesetzbuch aus Italien</a:t>
          </a:r>
          <a:endParaRPr lang="de-DE" dirty="0"/>
        </a:p>
      </dgm:t>
    </dgm:pt>
    <dgm:pt modelId="{6040E7F5-4CD0-4AFE-A5A1-A89E9E9340EF}" type="parTrans" cxnId="{27D9D19F-E09B-40A4-B121-5EAA2DD14166}">
      <dgm:prSet/>
      <dgm:spPr/>
      <dgm:t>
        <a:bodyPr/>
        <a:lstStyle/>
        <a:p>
          <a:endParaRPr lang="de-DE"/>
        </a:p>
      </dgm:t>
    </dgm:pt>
    <dgm:pt modelId="{FD668B1F-A23B-4A30-AE14-09D04D315B60}" type="sibTrans" cxnId="{27D9D19F-E09B-40A4-B121-5EAA2DD14166}">
      <dgm:prSet/>
      <dgm:spPr/>
      <dgm:t>
        <a:bodyPr/>
        <a:lstStyle/>
        <a:p>
          <a:endParaRPr lang="de-DE"/>
        </a:p>
      </dgm:t>
    </dgm:pt>
    <dgm:pt modelId="{9BC21B3E-2197-44C4-B1DC-9E6A4634E08E}">
      <dgm:prSet/>
      <dgm:spPr/>
      <dgm:t>
        <a:bodyPr/>
        <a:lstStyle/>
        <a:p>
          <a:pPr rtl="0"/>
          <a:r>
            <a:rPr lang="de-DE" b="1" dirty="0" smtClean="0"/>
            <a:t>Deutsches Handelsgesetzbuch in Grundzügen rezipiert</a:t>
          </a:r>
          <a:r>
            <a:rPr lang="de-DE" baseline="0" dirty="0" smtClean="0"/>
            <a:t>.</a:t>
          </a:r>
          <a:endParaRPr lang="de-DE" dirty="0"/>
        </a:p>
      </dgm:t>
    </dgm:pt>
    <dgm:pt modelId="{5EB4B082-3F7A-4EDB-9A83-6CAB5C2A3D33}" type="parTrans" cxnId="{59F717D5-EE8C-46D9-A9CC-00374327D159}">
      <dgm:prSet/>
      <dgm:spPr/>
      <dgm:t>
        <a:bodyPr/>
        <a:lstStyle/>
        <a:p>
          <a:endParaRPr lang="de-DE"/>
        </a:p>
      </dgm:t>
    </dgm:pt>
    <dgm:pt modelId="{3888B60F-BE7F-4967-AD62-E8EE604586BE}" type="sibTrans" cxnId="{59F717D5-EE8C-46D9-A9CC-00374327D159}">
      <dgm:prSet/>
      <dgm:spPr/>
      <dgm:t>
        <a:bodyPr/>
        <a:lstStyle/>
        <a:p>
          <a:endParaRPr lang="de-DE"/>
        </a:p>
      </dgm:t>
    </dgm:pt>
    <dgm:pt modelId="{D4EF0207-754E-44FF-805E-CC72F2D06BDB}" type="pres">
      <dgm:prSet presAssocID="{C84A6045-6B61-4287-B37E-9B6D918AE7D3}" presName="Name0" presStyleCnt="0">
        <dgm:presLayoutVars>
          <dgm:dir/>
          <dgm:animLvl val="lvl"/>
          <dgm:resizeHandles val="exact"/>
        </dgm:presLayoutVars>
      </dgm:prSet>
      <dgm:spPr/>
      <dgm:t>
        <a:bodyPr/>
        <a:lstStyle/>
        <a:p>
          <a:endParaRPr lang="de-DE"/>
        </a:p>
      </dgm:t>
    </dgm:pt>
    <dgm:pt modelId="{98D4C1B2-959F-40A9-B26A-2F762BCC7C8D}" type="pres">
      <dgm:prSet presAssocID="{4805B9B5-CCC5-4545-A30E-081C047CEA36}" presName="linNode" presStyleCnt="0"/>
      <dgm:spPr/>
    </dgm:pt>
    <dgm:pt modelId="{B442299D-614F-4B9D-AD99-53FA8E28F2E8}" type="pres">
      <dgm:prSet presAssocID="{4805B9B5-CCC5-4545-A30E-081C047CEA36}" presName="parentText" presStyleLbl="node1" presStyleIdx="0" presStyleCnt="1" custLinFactNeighborX="0" custLinFactNeighborY="3571">
        <dgm:presLayoutVars>
          <dgm:chMax val="1"/>
          <dgm:bulletEnabled val="1"/>
        </dgm:presLayoutVars>
      </dgm:prSet>
      <dgm:spPr/>
      <dgm:t>
        <a:bodyPr/>
        <a:lstStyle/>
        <a:p>
          <a:endParaRPr lang="de-DE"/>
        </a:p>
      </dgm:t>
    </dgm:pt>
    <dgm:pt modelId="{B6228E77-18EA-4E96-9A5D-EE7F634FA45E}" type="pres">
      <dgm:prSet presAssocID="{4805B9B5-CCC5-4545-A30E-081C047CEA36}" presName="descendantText" presStyleLbl="alignAccFollowNode1" presStyleIdx="0" presStyleCnt="1">
        <dgm:presLayoutVars>
          <dgm:bulletEnabled val="1"/>
        </dgm:presLayoutVars>
      </dgm:prSet>
      <dgm:spPr/>
      <dgm:t>
        <a:bodyPr/>
        <a:lstStyle/>
        <a:p>
          <a:endParaRPr lang="de-DE"/>
        </a:p>
      </dgm:t>
    </dgm:pt>
  </dgm:ptLst>
  <dgm:cxnLst>
    <dgm:cxn modelId="{3FD06530-37A4-4183-B442-D0A0D04F0993}" type="presOf" srcId="{9BC21B3E-2197-44C4-B1DC-9E6A4634E08E}" destId="{B6228E77-18EA-4E96-9A5D-EE7F634FA45E}" srcOrd="0" destOrd="2" presId="urn:microsoft.com/office/officeart/2005/8/layout/vList5"/>
    <dgm:cxn modelId="{24764236-58FC-4143-9FB9-52B879C513E0}" type="presOf" srcId="{2D17A15F-76F9-4160-BC76-7CCA0E33D171}" destId="{B6228E77-18EA-4E96-9A5D-EE7F634FA45E}" srcOrd="0" destOrd="1" presId="urn:microsoft.com/office/officeart/2005/8/layout/vList5"/>
    <dgm:cxn modelId="{122B274A-EC51-4E1B-816F-610327BB91D5}" type="presOf" srcId="{2990BB52-1D0C-40BE-B5D7-F21423929654}" destId="{B6228E77-18EA-4E96-9A5D-EE7F634FA45E}" srcOrd="0" destOrd="0" presId="urn:microsoft.com/office/officeart/2005/8/layout/vList5"/>
    <dgm:cxn modelId="{C9187A20-88C5-43ED-A71C-B6A28AD273C8}" srcId="{C84A6045-6B61-4287-B37E-9B6D918AE7D3}" destId="{4805B9B5-CCC5-4545-A30E-081C047CEA36}" srcOrd="0" destOrd="0" parTransId="{08664C37-8F97-4587-8BD9-EB8A2913D1EB}" sibTransId="{2CF70353-CA02-4D50-84A0-9D6262C82F5B}"/>
    <dgm:cxn modelId="{27D9D19F-E09B-40A4-B121-5EAA2DD14166}" srcId="{4805B9B5-CCC5-4545-A30E-081C047CEA36}" destId="{2D17A15F-76F9-4160-BC76-7CCA0E33D171}" srcOrd="1" destOrd="0" parTransId="{6040E7F5-4CD0-4AFE-A5A1-A89E9E9340EF}" sibTransId="{FD668B1F-A23B-4A30-AE14-09D04D315B60}"/>
    <dgm:cxn modelId="{D14F747F-FD79-43B6-B5FE-BB9B7B432518}" srcId="{4805B9B5-CCC5-4545-A30E-081C047CEA36}" destId="{2990BB52-1D0C-40BE-B5D7-F21423929654}" srcOrd="0" destOrd="0" parTransId="{FE84E3BD-6C06-40A4-9020-F9814E73F00C}" sibTransId="{3CA400CD-B49A-4BC7-A33A-7B7E2FFD52B3}"/>
    <dgm:cxn modelId="{59F717D5-EE8C-46D9-A9CC-00374327D159}" srcId="{4805B9B5-CCC5-4545-A30E-081C047CEA36}" destId="{9BC21B3E-2197-44C4-B1DC-9E6A4634E08E}" srcOrd="2" destOrd="0" parTransId="{5EB4B082-3F7A-4EDB-9A83-6CAB5C2A3D33}" sibTransId="{3888B60F-BE7F-4967-AD62-E8EE604586BE}"/>
    <dgm:cxn modelId="{36AFEA91-F938-47CE-BEBA-A0E4F3BE6B37}" type="presOf" srcId="{4805B9B5-CCC5-4545-A30E-081C047CEA36}" destId="{B442299D-614F-4B9D-AD99-53FA8E28F2E8}" srcOrd="0" destOrd="0" presId="urn:microsoft.com/office/officeart/2005/8/layout/vList5"/>
    <dgm:cxn modelId="{AB08DA30-B6E0-4BD4-BB76-B4DCEEAF6BDD}" type="presOf" srcId="{C84A6045-6B61-4287-B37E-9B6D918AE7D3}" destId="{D4EF0207-754E-44FF-805E-CC72F2D06BDB}" srcOrd="0" destOrd="0" presId="urn:microsoft.com/office/officeart/2005/8/layout/vList5"/>
    <dgm:cxn modelId="{457AA453-7CCF-47E2-96D6-A064EDC73368}" type="presParOf" srcId="{D4EF0207-754E-44FF-805E-CC72F2D06BDB}" destId="{98D4C1B2-959F-40A9-B26A-2F762BCC7C8D}" srcOrd="0" destOrd="0" presId="urn:microsoft.com/office/officeart/2005/8/layout/vList5"/>
    <dgm:cxn modelId="{AD46481C-7878-4BB6-B045-2EFAC067744B}" type="presParOf" srcId="{98D4C1B2-959F-40A9-B26A-2F762BCC7C8D}" destId="{B442299D-614F-4B9D-AD99-53FA8E28F2E8}" srcOrd="0" destOrd="0" presId="urn:microsoft.com/office/officeart/2005/8/layout/vList5"/>
    <dgm:cxn modelId="{1B8F9116-E134-4F6A-A8E6-50865EA92DE1}" type="presParOf" srcId="{98D4C1B2-959F-40A9-B26A-2F762BCC7C8D}" destId="{B6228E77-18EA-4E96-9A5D-EE7F634FA4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B0356FA-92B9-48BD-9DA6-AF78183E9CE7}" type="doc">
      <dgm:prSet loTypeId="urn:microsoft.com/office/officeart/2005/8/layout/vList5" loCatId="list" qsTypeId="urn:microsoft.com/office/officeart/2005/8/quickstyle/3d5" qsCatId="3D" csTypeId="urn:microsoft.com/office/officeart/2005/8/colors/accent1_2" csCatId="accent1" phldr="1"/>
      <dgm:spPr/>
      <dgm:t>
        <a:bodyPr/>
        <a:lstStyle/>
        <a:p>
          <a:endParaRPr lang="de-DE"/>
        </a:p>
      </dgm:t>
    </dgm:pt>
    <dgm:pt modelId="{9B5A5696-3E90-46A3-A8F1-37A9F65CD3E8}">
      <dgm:prSet/>
      <dgm:spPr/>
      <dgm:t>
        <a:bodyPr/>
        <a:lstStyle/>
        <a:p>
          <a:pPr rtl="0"/>
          <a:r>
            <a:rPr lang="de-DE" b="1" baseline="0" dirty="0" smtClean="0"/>
            <a:t>Handelsvertreter</a:t>
          </a:r>
          <a:endParaRPr lang="de-DE" dirty="0"/>
        </a:p>
      </dgm:t>
    </dgm:pt>
    <dgm:pt modelId="{2E03434D-DFA0-46BF-95E6-F7456A95B716}" type="parTrans" cxnId="{5542D10E-5D06-4F5E-9631-3D552F8878CB}">
      <dgm:prSet/>
      <dgm:spPr/>
      <dgm:t>
        <a:bodyPr/>
        <a:lstStyle/>
        <a:p>
          <a:endParaRPr lang="de-DE"/>
        </a:p>
      </dgm:t>
    </dgm:pt>
    <dgm:pt modelId="{88102D4D-4EBC-4B87-B62C-F707DFCCF391}" type="sibTrans" cxnId="{5542D10E-5D06-4F5E-9631-3D552F8878CB}">
      <dgm:prSet/>
      <dgm:spPr/>
      <dgm:t>
        <a:bodyPr/>
        <a:lstStyle/>
        <a:p>
          <a:endParaRPr lang="de-DE"/>
        </a:p>
      </dgm:t>
    </dgm:pt>
    <dgm:pt modelId="{89B13B5F-CB97-4C45-B0E1-5CF5EA9C2D80}">
      <dgm:prSet/>
      <dgm:spPr/>
      <dgm:t>
        <a:bodyPr/>
        <a:lstStyle/>
        <a:p>
          <a:pPr rtl="0"/>
          <a:r>
            <a:rPr lang="de-DE" b="1" smtClean="0"/>
            <a:t>Handelsvertreterrecht in der Türkei gleicht nahezu dem deutschen Pendant</a:t>
          </a:r>
          <a:endParaRPr lang="de-DE" dirty="0"/>
        </a:p>
      </dgm:t>
    </dgm:pt>
    <dgm:pt modelId="{16B33D90-CD37-41A6-ADA2-C213640A545C}" type="parTrans" cxnId="{54A14727-7363-4023-9329-C23A38BCC91E}">
      <dgm:prSet/>
      <dgm:spPr/>
      <dgm:t>
        <a:bodyPr/>
        <a:lstStyle/>
        <a:p>
          <a:endParaRPr lang="de-DE"/>
        </a:p>
      </dgm:t>
    </dgm:pt>
    <dgm:pt modelId="{F5E22C91-7C6D-43AE-9E1E-117FC89F547D}" type="sibTrans" cxnId="{54A14727-7363-4023-9329-C23A38BCC91E}">
      <dgm:prSet/>
      <dgm:spPr/>
      <dgm:t>
        <a:bodyPr/>
        <a:lstStyle/>
        <a:p>
          <a:endParaRPr lang="de-DE"/>
        </a:p>
      </dgm:t>
    </dgm:pt>
    <dgm:pt modelId="{8CC1F702-A9D1-49D3-9E1B-DC19053E0D9F}">
      <dgm:prSet/>
      <dgm:spPr/>
      <dgm:t>
        <a:bodyPr/>
        <a:lstStyle/>
        <a:p>
          <a:r>
            <a:rPr lang="de-DE" b="1" smtClean="0"/>
            <a:t>Handelsvertreter ist selbständig und gewerbetreibend, aber an das Unternehmen gebunden</a:t>
          </a:r>
          <a:endParaRPr lang="de-DE"/>
        </a:p>
      </dgm:t>
    </dgm:pt>
    <dgm:pt modelId="{4DCECCF4-B2AE-4D7D-8646-4E83422B06A9}" type="parTrans" cxnId="{4A589B32-8788-41A8-8B71-C04F83668AA1}">
      <dgm:prSet/>
      <dgm:spPr/>
      <dgm:t>
        <a:bodyPr/>
        <a:lstStyle/>
        <a:p>
          <a:endParaRPr lang="de-DE"/>
        </a:p>
      </dgm:t>
    </dgm:pt>
    <dgm:pt modelId="{031AB721-C86D-4906-BA5D-E5A7489047D5}" type="sibTrans" cxnId="{4A589B32-8788-41A8-8B71-C04F83668AA1}">
      <dgm:prSet/>
      <dgm:spPr/>
      <dgm:t>
        <a:bodyPr/>
        <a:lstStyle/>
        <a:p>
          <a:endParaRPr lang="de-DE"/>
        </a:p>
      </dgm:t>
    </dgm:pt>
    <dgm:pt modelId="{E3319F9B-A987-425D-8847-5B41A10F2FC9}">
      <dgm:prSet/>
      <dgm:spPr/>
      <dgm:t>
        <a:bodyPr/>
        <a:lstStyle/>
        <a:p>
          <a:r>
            <a:rPr lang="de-DE" b="1" smtClean="0"/>
            <a:t>Bezahlung durch Provisionen</a:t>
          </a:r>
          <a:endParaRPr lang="de-DE"/>
        </a:p>
      </dgm:t>
    </dgm:pt>
    <dgm:pt modelId="{A1D99261-2089-4FC9-B356-C4B168FF6298}" type="parTrans" cxnId="{70E4A209-0374-4D8C-BE76-C6CAFAFB158B}">
      <dgm:prSet/>
      <dgm:spPr/>
      <dgm:t>
        <a:bodyPr/>
        <a:lstStyle/>
        <a:p>
          <a:endParaRPr lang="de-DE"/>
        </a:p>
      </dgm:t>
    </dgm:pt>
    <dgm:pt modelId="{4A74EB9C-E6E0-43F3-BAB6-9AEDA6C65EB4}" type="sibTrans" cxnId="{70E4A209-0374-4D8C-BE76-C6CAFAFB158B}">
      <dgm:prSet/>
      <dgm:spPr/>
      <dgm:t>
        <a:bodyPr/>
        <a:lstStyle/>
        <a:p>
          <a:endParaRPr lang="de-DE"/>
        </a:p>
      </dgm:t>
    </dgm:pt>
    <dgm:pt modelId="{93E831D9-975B-4B59-9994-A0E004C311AA}">
      <dgm:prSet/>
      <dgm:spPr/>
      <dgm:t>
        <a:bodyPr/>
        <a:lstStyle/>
        <a:p>
          <a:r>
            <a:rPr lang="de-DE" b="1" smtClean="0"/>
            <a:t>Vertragsformfreiheit, aber Schriftform empfiehlt sich</a:t>
          </a:r>
          <a:endParaRPr lang="de-DE"/>
        </a:p>
      </dgm:t>
    </dgm:pt>
    <dgm:pt modelId="{6E8B0318-E72E-49D7-910A-3614E523BC58}" type="parTrans" cxnId="{154E0185-EF3D-4FC3-8FCC-61F3905BC22C}">
      <dgm:prSet/>
      <dgm:spPr/>
      <dgm:t>
        <a:bodyPr/>
        <a:lstStyle/>
        <a:p>
          <a:endParaRPr lang="de-DE"/>
        </a:p>
      </dgm:t>
    </dgm:pt>
    <dgm:pt modelId="{0C9824F6-4092-4740-B460-FA7EC5679876}" type="sibTrans" cxnId="{154E0185-EF3D-4FC3-8FCC-61F3905BC22C}">
      <dgm:prSet/>
      <dgm:spPr/>
      <dgm:t>
        <a:bodyPr/>
        <a:lstStyle/>
        <a:p>
          <a:endParaRPr lang="de-DE"/>
        </a:p>
      </dgm:t>
    </dgm:pt>
    <dgm:pt modelId="{17CC56A1-65D9-45A9-A62E-B8A71422A124}">
      <dgm:prSet/>
      <dgm:spPr/>
      <dgm:t>
        <a:bodyPr/>
        <a:lstStyle/>
        <a:p>
          <a:r>
            <a:rPr lang="de-DE" b="1" smtClean="0"/>
            <a:t>mit einer Frist von drei Monaten kündbar</a:t>
          </a:r>
          <a:endParaRPr lang="de-DE"/>
        </a:p>
      </dgm:t>
    </dgm:pt>
    <dgm:pt modelId="{126BD4D3-278D-4249-80B8-DE3857ABB346}" type="parTrans" cxnId="{FCD81066-881D-41E8-BACD-736C80C3D3BD}">
      <dgm:prSet/>
      <dgm:spPr/>
      <dgm:t>
        <a:bodyPr/>
        <a:lstStyle/>
        <a:p>
          <a:endParaRPr lang="de-DE"/>
        </a:p>
      </dgm:t>
    </dgm:pt>
    <dgm:pt modelId="{C10ED2A1-3589-4D4E-8041-14E03D4E4C40}" type="sibTrans" cxnId="{FCD81066-881D-41E8-BACD-736C80C3D3BD}">
      <dgm:prSet/>
      <dgm:spPr/>
      <dgm:t>
        <a:bodyPr/>
        <a:lstStyle/>
        <a:p>
          <a:endParaRPr lang="de-DE"/>
        </a:p>
      </dgm:t>
    </dgm:pt>
    <dgm:pt modelId="{03F2DD54-C97E-4E26-A530-5F0BABACC821}" type="pres">
      <dgm:prSet presAssocID="{4B0356FA-92B9-48BD-9DA6-AF78183E9CE7}" presName="Name0" presStyleCnt="0">
        <dgm:presLayoutVars>
          <dgm:dir/>
          <dgm:animLvl val="lvl"/>
          <dgm:resizeHandles val="exact"/>
        </dgm:presLayoutVars>
      </dgm:prSet>
      <dgm:spPr/>
      <dgm:t>
        <a:bodyPr/>
        <a:lstStyle/>
        <a:p>
          <a:endParaRPr lang="de-DE"/>
        </a:p>
      </dgm:t>
    </dgm:pt>
    <dgm:pt modelId="{303EFC90-E6F4-490F-8454-81B657071901}" type="pres">
      <dgm:prSet presAssocID="{9B5A5696-3E90-46A3-A8F1-37A9F65CD3E8}" presName="linNode" presStyleCnt="0"/>
      <dgm:spPr/>
    </dgm:pt>
    <dgm:pt modelId="{CD667E34-77B0-41B9-82D7-DB5D88A3611B}" type="pres">
      <dgm:prSet presAssocID="{9B5A5696-3E90-46A3-A8F1-37A9F65CD3E8}" presName="parentText" presStyleLbl="node1" presStyleIdx="0" presStyleCnt="1">
        <dgm:presLayoutVars>
          <dgm:chMax val="1"/>
          <dgm:bulletEnabled val="1"/>
        </dgm:presLayoutVars>
      </dgm:prSet>
      <dgm:spPr/>
      <dgm:t>
        <a:bodyPr/>
        <a:lstStyle/>
        <a:p>
          <a:endParaRPr lang="de-DE"/>
        </a:p>
      </dgm:t>
    </dgm:pt>
    <dgm:pt modelId="{AF33D136-2FCF-499F-A851-AF8C61A26F7F}" type="pres">
      <dgm:prSet presAssocID="{9B5A5696-3E90-46A3-A8F1-37A9F65CD3E8}" presName="descendantText" presStyleLbl="alignAccFollowNode1" presStyleIdx="0" presStyleCnt="1">
        <dgm:presLayoutVars>
          <dgm:bulletEnabled val="1"/>
        </dgm:presLayoutVars>
      </dgm:prSet>
      <dgm:spPr/>
      <dgm:t>
        <a:bodyPr/>
        <a:lstStyle/>
        <a:p>
          <a:endParaRPr lang="de-DE"/>
        </a:p>
      </dgm:t>
    </dgm:pt>
  </dgm:ptLst>
  <dgm:cxnLst>
    <dgm:cxn modelId="{154E0185-EF3D-4FC3-8FCC-61F3905BC22C}" srcId="{9B5A5696-3E90-46A3-A8F1-37A9F65CD3E8}" destId="{93E831D9-975B-4B59-9994-A0E004C311AA}" srcOrd="3" destOrd="0" parTransId="{6E8B0318-E72E-49D7-910A-3614E523BC58}" sibTransId="{0C9824F6-4092-4740-B460-FA7EC5679876}"/>
    <dgm:cxn modelId="{70E4A209-0374-4D8C-BE76-C6CAFAFB158B}" srcId="{9B5A5696-3E90-46A3-A8F1-37A9F65CD3E8}" destId="{E3319F9B-A987-425D-8847-5B41A10F2FC9}" srcOrd="2" destOrd="0" parTransId="{A1D99261-2089-4FC9-B356-C4B168FF6298}" sibTransId="{4A74EB9C-E6E0-43F3-BAB6-9AEDA6C65EB4}"/>
    <dgm:cxn modelId="{073269BD-257C-4CBE-BDC0-B55C99B0AAA5}" type="presOf" srcId="{E3319F9B-A987-425D-8847-5B41A10F2FC9}" destId="{AF33D136-2FCF-499F-A851-AF8C61A26F7F}" srcOrd="0" destOrd="2" presId="urn:microsoft.com/office/officeart/2005/8/layout/vList5"/>
    <dgm:cxn modelId="{D050A62D-D5C3-46E7-86B6-EE6799E97429}" type="presOf" srcId="{89B13B5F-CB97-4C45-B0E1-5CF5EA9C2D80}" destId="{AF33D136-2FCF-499F-A851-AF8C61A26F7F}" srcOrd="0" destOrd="0" presId="urn:microsoft.com/office/officeart/2005/8/layout/vList5"/>
    <dgm:cxn modelId="{A3E69AF8-134B-44C2-B7BC-6EA9D5D33A1A}" type="presOf" srcId="{8CC1F702-A9D1-49D3-9E1B-DC19053E0D9F}" destId="{AF33D136-2FCF-499F-A851-AF8C61A26F7F}" srcOrd="0" destOrd="1" presId="urn:microsoft.com/office/officeart/2005/8/layout/vList5"/>
    <dgm:cxn modelId="{56CC1165-004F-4FA8-820B-4FAE22BD9341}" type="presOf" srcId="{4B0356FA-92B9-48BD-9DA6-AF78183E9CE7}" destId="{03F2DD54-C97E-4E26-A530-5F0BABACC821}" srcOrd="0" destOrd="0" presId="urn:microsoft.com/office/officeart/2005/8/layout/vList5"/>
    <dgm:cxn modelId="{FCD81066-881D-41E8-BACD-736C80C3D3BD}" srcId="{9B5A5696-3E90-46A3-A8F1-37A9F65CD3E8}" destId="{17CC56A1-65D9-45A9-A62E-B8A71422A124}" srcOrd="4" destOrd="0" parTransId="{126BD4D3-278D-4249-80B8-DE3857ABB346}" sibTransId="{C10ED2A1-3589-4D4E-8041-14E03D4E4C40}"/>
    <dgm:cxn modelId="{335E7AF9-2BA9-4BAE-B9F4-28D52A437FE9}" type="presOf" srcId="{17CC56A1-65D9-45A9-A62E-B8A71422A124}" destId="{AF33D136-2FCF-499F-A851-AF8C61A26F7F}" srcOrd="0" destOrd="4" presId="urn:microsoft.com/office/officeart/2005/8/layout/vList5"/>
    <dgm:cxn modelId="{54A14727-7363-4023-9329-C23A38BCC91E}" srcId="{9B5A5696-3E90-46A3-A8F1-37A9F65CD3E8}" destId="{89B13B5F-CB97-4C45-B0E1-5CF5EA9C2D80}" srcOrd="0" destOrd="0" parTransId="{16B33D90-CD37-41A6-ADA2-C213640A545C}" sibTransId="{F5E22C91-7C6D-43AE-9E1E-117FC89F547D}"/>
    <dgm:cxn modelId="{0D33693B-F21C-46E8-97B1-3B6C2E590699}" type="presOf" srcId="{93E831D9-975B-4B59-9994-A0E004C311AA}" destId="{AF33D136-2FCF-499F-A851-AF8C61A26F7F}" srcOrd="0" destOrd="3" presId="urn:microsoft.com/office/officeart/2005/8/layout/vList5"/>
    <dgm:cxn modelId="{4A589B32-8788-41A8-8B71-C04F83668AA1}" srcId="{9B5A5696-3E90-46A3-A8F1-37A9F65CD3E8}" destId="{8CC1F702-A9D1-49D3-9E1B-DC19053E0D9F}" srcOrd="1" destOrd="0" parTransId="{4DCECCF4-B2AE-4D7D-8646-4E83422B06A9}" sibTransId="{031AB721-C86D-4906-BA5D-E5A7489047D5}"/>
    <dgm:cxn modelId="{5542D10E-5D06-4F5E-9631-3D552F8878CB}" srcId="{4B0356FA-92B9-48BD-9DA6-AF78183E9CE7}" destId="{9B5A5696-3E90-46A3-A8F1-37A9F65CD3E8}" srcOrd="0" destOrd="0" parTransId="{2E03434D-DFA0-46BF-95E6-F7456A95B716}" sibTransId="{88102D4D-4EBC-4B87-B62C-F707DFCCF391}"/>
    <dgm:cxn modelId="{AC30D588-C807-4949-96D0-1B0A16C5B9AA}" type="presOf" srcId="{9B5A5696-3E90-46A3-A8F1-37A9F65CD3E8}" destId="{CD667E34-77B0-41B9-82D7-DB5D88A3611B}" srcOrd="0" destOrd="0" presId="urn:microsoft.com/office/officeart/2005/8/layout/vList5"/>
    <dgm:cxn modelId="{7CAFDE94-DDC6-483E-AE39-DFDBFB6906AF}" type="presParOf" srcId="{03F2DD54-C97E-4E26-A530-5F0BABACC821}" destId="{303EFC90-E6F4-490F-8454-81B657071901}" srcOrd="0" destOrd="0" presId="urn:microsoft.com/office/officeart/2005/8/layout/vList5"/>
    <dgm:cxn modelId="{C12E2E16-6E50-4B9B-91A9-C57FCAC2907B}" type="presParOf" srcId="{303EFC90-E6F4-490F-8454-81B657071901}" destId="{CD667E34-77B0-41B9-82D7-DB5D88A3611B}" srcOrd="0" destOrd="0" presId="urn:microsoft.com/office/officeart/2005/8/layout/vList5"/>
    <dgm:cxn modelId="{ACE9B9AC-4364-4593-A277-8587760EA078}" type="presParOf" srcId="{303EFC90-E6F4-490F-8454-81B657071901}" destId="{AF33D136-2FCF-499F-A851-AF8C61A26F7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C40A470-D20B-4CCD-98E3-D7FBFD9D194B}" type="doc">
      <dgm:prSet loTypeId="urn:microsoft.com/office/officeart/2005/8/layout/orgChart1" loCatId="hierarchy" qsTypeId="urn:microsoft.com/office/officeart/2005/8/quickstyle/3d5" qsCatId="3D" csTypeId="urn:microsoft.com/office/officeart/2005/8/colors/accent1_2" csCatId="accent1" phldr="1"/>
      <dgm:spPr/>
      <dgm:t>
        <a:bodyPr/>
        <a:lstStyle/>
        <a:p>
          <a:endParaRPr lang="de-DE"/>
        </a:p>
      </dgm:t>
    </dgm:pt>
    <dgm:pt modelId="{24EFE277-B08B-4DEC-93B6-E90DA488B883}">
      <dgm:prSet/>
      <dgm:spPr/>
      <dgm:t>
        <a:bodyPr/>
        <a:lstStyle/>
        <a:p>
          <a:pPr rtl="0"/>
          <a:r>
            <a:rPr lang="de-DE" b="1" baseline="0" dirty="0" smtClean="0"/>
            <a:t>Direkte Steuern</a:t>
          </a:r>
          <a:endParaRPr lang="de-DE" b="1" dirty="0"/>
        </a:p>
      </dgm:t>
    </dgm:pt>
    <dgm:pt modelId="{58EAC468-21C7-47F1-BBE1-4BCF6E43ABD9}" type="parTrans" cxnId="{90E5AC78-3E13-4D8B-B6B1-AB96C09DE5E1}">
      <dgm:prSet/>
      <dgm:spPr/>
      <dgm:t>
        <a:bodyPr/>
        <a:lstStyle/>
        <a:p>
          <a:endParaRPr lang="de-DE"/>
        </a:p>
      </dgm:t>
    </dgm:pt>
    <dgm:pt modelId="{3B4F3A67-DF10-453C-A62D-F3404F8599DF}" type="sibTrans" cxnId="{90E5AC78-3E13-4D8B-B6B1-AB96C09DE5E1}">
      <dgm:prSet/>
      <dgm:spPr/>
      <dgm:t>
        <a:bodyPr/>
        <a:lstStyle/>
        <a:p>
          <a:endParaRPr lang="de-DE"/>
        </a:p>
      </dgm:t>
    </dgm:pt>
    <dgm:pt modelId="{6CE5608C-846A-45AD-96E4-A5A6B9E991BE}">
      <dgm:prSet/>
      <dgm:spPr/>
      <dgm:t>
        <a:bodyPr/>
        <a:lstStyle/>
        <a:p>
          <a:pPr rtl="0"/>
          <a:r>
            <a:rPr lang="de-DE" b="1" dirty="0" smtClean="0"/>
            <a:t>Körperschaftssteuer</a:t>
          </a:r>
          <a:r>
            <a:rPr lang="de-DE" dirty="0" smtClean="0"/>
            <a:t> - </a:t>
          </a:r>
          <a:r>
            <a:rPr lang="de-DE" b="0" dirty="0" smtClean="0"/>
            <a:t>für ausländische Investoren relevant, da diese in der Regel in Form von Kapitalgesellschaften auftreten</a:t>
          </a:r>
          <a:br>
            <a:rPr lang="de-DE" b="0" dirty="0" smtClean="0"/>
          </a:br>
          <a:r>
            <a:rPr lang="de-DE" b="1" dirty="0" smtClean="0"/>
            <a:t>Pauschal 20 %</a:t>
          </a:r>
          <a:endParaRPr lang="de-DE" b="1" dirty="0"/>
        </a:p>
      </dgm:t>
    </dgm:pt>
    <dgm:pt modelId="{5CB393BA-733B-45FF-A1FA-AE5B4B5D7F60}" type="parTrans" cxnId="{AB0D27A8-C15B-42B9-92F0-23CCC5D4D4D5}">
      <dgm:prSet/>
      <dgm:spPr/>
      <dgm:t>
        <a:bodyPr/>
        <a:lstStyle/>
        <a:p>
          <a:endParaRPr lang="de-DE"/>
        </a:p>
      </dgm:t>
    </dgm:pt>
    <dgm:pt modelId="{108AA480-8FE0-4E31-A72F-9DFF1A47198D}" type="sibTrans" cxnId="{AB0D27A8-C15B-42B9-92F0-23CCC5D4D4D5}">
      <dgm:prSet/>
      <dgm:spPr/>
      <dgm:t>
        <a:bodyPr/>
        <a:lstStyle/>
        <a:p>
          <a:endParaRPr lang="de-DE"/>
        </a:p>
      </dgm:t>
    </dgm:pt>
    <dgm:pt modelId="{B7E4B038-F48C-4635-8609-A2E15E75BE30}">
      <dgm:prSet/>
      <dgm:spPr/>
      <dgm:t>
        <a:bodyPr/>
        <a:lstStyle/>
        <a:p>
          <a:pPr rtl="0"/>
          <a:r>
            <a:rPr lang="de-DE" b="1" dirty="0" smtClean="0"/>
            <a:t>Einkommensteuer - </a:t>
          </a:r>
          <a:r>
            <a:rPr lang="de-DE" b="0" dirty="0" smtClean="0"/>
            <a:t>regelt die Besteuerung natürlicher Personen</a:t>
          </a:r>
          <a:br>
            <a:rPr lang="de-DE" b="0" dirty="0" smtClean="0"/>
          </a:br>
          <a:r>
            <a:rPr lang="de-DE" b="1" dirty="0" smtClean="0"/>
            <a:t>progressive Staffelung</a:t>
          </a:r>
          <a:endParaRPr lang="de-DE" b="1" dirty="0"/>
        </a:p>
      </dgm:t>
    </dgm:pt>
    <dgm:pt modelId="{49F6533E-74D2-4245-B678-3522CC3C8F72}" type="parTrans" cxnId="{E64B1362-04BF-44B5-889C-18397CED8939}">
      <dgm:prSet/>
      <dgm:spPr/>
      <dgm:t>
        <a:bodyPr/>
        <a:lstStyle/>
        <a:p>
          <a:endParaRPr lang="de-DE"/>
        </a:p>
      </dgm:t>
    </dgm:pt>
    <dgm:pt modelId="{D7CBE951-C6D5-48F1-8B55-A5F6BEAC08AE}" type="sibTrans" cxnId="{E64B1362-04BF-44B5-889C-18397CED8939}">
      <dgm:prSet/>
      <dgm:spPr/>
      <dgm:t>
        <a:bodyPr/>
        <a:lstStyle/>
        <a:p>
          <a:endParaRPr lang="de-DE"/>
        </a:p>
      </dgm:t>
    </dgm:pt>
    <dgm:pt modelId="{922B6F25-6D64-46FB-8F82-2C1724357782}" type="pres">
      <dgm:prSet presAssocID="{7C40A470-D20B-4CCD-98E3-D7FBFD9D194B}" presName="hierChild1" presStyleCnt="0">
        <dgm:presLayoutVars>
          <dgm:orgChart val="1"/>
          <dgm:chPref val="1"/>
          <dgm:dir/>
          <dgm:animOne val="branch"/>
          <dgm:animLvl val="lvl"/>
          <dgm:resizeHandles/>
        </dgm:presLayoutVars>
      </dgm:prSet>
      <dgm:spPr/>
      <dgm:t>
        <a:bodyPr/>
        <a:lstStyle/>
        <a:p>
          <a:endParaRPr lang="de-DE"/>
        </a:p>
      </dgm:t>
    </dgm:pt>
    <dgm:pt modelId="{5E21B3F1-79DC-4E93-AAD8-0A70C6CF0C68}" type="pres">
      <dgm:prSet presAssocID="{24EFE277-B08B-4DEC-93B6-E90DA488B883}" presName="hierRoot1" presStyleCnt="0">
        <dgm:presLayoutVars>
          <dgm:hierBranch val="init"/>
        </dgm:presLayoutVars>
      </dgm:prSet>
      <dgm:spPr/>
    </dgm:pt>
    <dgm:pt modelId="{D26021F4-836A-4FD7-AD2C-DCA6299B900A}" type="pres">
      <dgm:prSet presAssocID="{24EFE277-B08B-4DEC-93B6-E90DA488B883}" presName="rootComposite1" presStyleCnt="0"/>
      <dgm:spPr/>
    </dgm:pt>
    <dgm:pt modelId="{B4CFBE67-14C0-41E6-9D2D-A17667DD2A6F}" type="pres">
      <dgm:prSet presAssocID="{24EFE277-B08B-4DEC-93B6-E90DA488B883}" presName="rootText1" presStyleLbl="node0" presStyleIdx="0" presStyleCnt="1">
        <dgm:presLayoutVars>
          <dgm:chPref val="3"/>
        </dgm:presLayoutVars>
      </dgm:prSet>
      <dgm:spPr/>
      <dgm:t>
        <a:bodyPr/>
        <a:lstStyle/>
        <a:p>
          <a:endParaRPr lang="de-DE"/>
        </a:p>
      </dgm:t>
    </dgm:pt>
    <dgm:pt modelId="{6E3A05F1-5095-409C-9075-4CFB0D26E704}" type="pres">
      <dgm:prSet presAssocID="{24EFE277-B08B-4DEC-93B6-E90DA488B883}" presName="rootConnector1" presStyleLbl="node1" presStyleIdx="0" presStyleCnt="0"/>
      <dgm:spPr/>
      <dgm:t>
        <a:bodyPr/>
        <a:lstStyle/>
        <a:p>
          <a:endParaRPr lang="de-DE"/>
        </a:p>
      </dgm:t>
    </dgm:pt>
    <dgm:pt modelId="{DDAF0BD0-1F22-4D58-9AF8-C6E76B47F1DF}" type="pres">
      <dgm:prSet presAssocID="{24EFE277-B08B-4DEC-93B6-E90DA488B883}" presName="hierChild2" presStyleCnt="0"/>
      <dgm:spPr/>
    </dgm:pt>
    <dgm:pt modelId="{BB8CD235-FE45-4A2A-B9BB-14B0D999C63D}" type="pres">
      <dgm:prSet presAssocID="{5CB393BA-733B-45FF-A1FA-AE5B4B5D7F60}" presName="Name37" presStyleLbl="parChTrans1D2" presStyleIdx="0" presStyleCnt="2"/>
      <dgm:spPr/>
      <dgm:t>
        <a:bodyPr/>
        <a:lstStyle/>
        <a:p>
          <a:endParaRPr lang="de-DE"/>
        </a:p>
      </dgm:t>
    </dgm:pt>
    <dgm:pt modelId="{17565D68-3ACA-4320-B2E8-E39B3C1B1386}" type="pres">
      <dgm:prSet presAssocID="{6CE5608C-846A-45AD-96E4-A5A6B9E991BE}" presName="hierRoot2" presStyleCnt="0">
        <dgm:presLayoutVars>
          <dgm:hierBranch val="init"/>
        </dgm:presLayoutVars>
      </dgm:prSet>
      <dgm:spPr/>
    </dgm:pt>
    <dgm:pt modelId="{F3854426-88FB-4E7E-B9E0-36BDEC80914D}" type="pres">
      <dgm:prSet presAssocID="{6CE5608C-846A-45AD-96E4-A5A6B9E991BE}" presName="rootComposite" presStyleCnt="0"/>
      <dgm:spPr/>
    </dgm:pt>
    <dgm:pt modelId="{59ED4B11-7EF2-436E-87DA-3A6623123D66}" type="pres">
      <dgm:prSet presAssocID="{6CE5608C-846A-45AD-96E4-A5A6B9E991BE}" presName="rootText" presStyleLbl="node2" presStyleIdx="0" presStyleCnt="2">
        <dgm:presLayoutVars>
          <dgm:chPref val="3"/>
        </dgm:presLayoutVars>
      </dgm:prSet>
      <dgm:spPr/>
      <dgm:t>
        <a:bodyPr/>
        <a:lstStyle/>
        <a:p>
          <a:endParaRPr lang="de-DE"/>
        </a:p>
      </dgm:t>
    </dgm:pt>
    <dgm:pt modelId="{8C34E74E-F942-4400-933F-593EDFEE69EA}" type="pres">
      <dgm:prSet presAssocID="{6CE5608C-846A-45AD-96E4-A5A6B9E991BE}" presName="rootConnector" presStyleLbl="node2" presStyleIdx="0" presStyleCnt="2"/>
      <dgm:spPr/>
      <dgm:t>
        <a:bodyPr/>
        <a:lstStyle/>
        <a:p>
          <a:endParaRPr lang="de-DE"/>
        </a:p>
      </dgm:t>
    </dgm:pt>
    <dgm:pt modelId="{722DD57D-D9AC-4A00-9A65-026041B65228}" type="pres">
      <dgm:prSet presAssocID="{6CE5608C-846A-45AD-96E4-A5A6B9E991BE}" presName="hierChild4" presStyleCnt="0"/>
      <dgm:spPr/>
    </dgm:pt>
    <dgm:pt modelId="{FE0E1253-DE59-42DF-84E4-26F4DB6FE1B3}" type="pres">
      <dgm:prSet presAssocID="{6CE5608C-846A-45AD-96E4-A5A6B9E991BE}" presName="hierChild5" presStyleCnt="0"/>
      <dgm:spPr/>
    </dgm:pt>
    <dgm:pt modelId="{9B7E20D8-BC0A-4664-919A-6BCF23E6FC9E}" type="pres">
      <dgm:prSet presAssocID="{49F6533E-74D2-4245-B678-3522CC3C8F72}" presName="Name37" presStyleLbl="parChTrans1D2" presStyleIdx="1" presStyleCnt="2"/>
      <dgm:spPr/>
      <dgm:t>
        <a:bodyPr/>
        <a:lstStyle/>
        <a:p>
          <a:endParaRPr lang="de-DE"/>
        </a:p>
      </dgm:t>
    </dgm:pt>
    <dgm:pt modelId="{43921AB2-A3B4-4155-8FA5-98F1D6AE5F2D}" type="pres">
      <dgm:prSet presAssocID="{B7E4B038-F48C-4635-8609-A2E15E75BE30}" presName="hierRoot2" presStyleCnt="0">
        <dgm:presLayoutVars>
          <dgm:hierBranch val="init"/>
        </dgm:presLayoutVars>
      </dgm:prSet>
      <dgm:spPr/>
    </dgm:pt>
    <dgm:pt modelId="{AFD3DDE8-388E-473F-982F-8548C9132765}" type="pres">
      <dgm:prSet presAssocID="{B7E4B038-F48C-4635-8609-A2E15E75BE30}" presName="rootComposite" presStyleCnt="0"/>
      <dgm:spPr/>
    </dgm:pt>
    <dgm:pt modelId="{E70D1321-8A9C-4535-9A37-45B83C993799}" type="pres">
      <dgm:prSet presAssocID="{B7E4B038-F48C-4635-8609-A2E15E75BE30}" presName="rootText" presStyleLbl="node2" presStyleIdx="1" presStyleCnt="2">
        <dgm:presLayoutVars>
          <dgm:chPref val="3"/>
        </dgm:presLayoutVars>
      </dgm:prSet>
      <dgm:spPr/>
      <dgm:t>
        <a:bodyPr/>
        <a:lstStyle/>
        <a:p>
          <a:endParaRPr lang="de-DE"/>
        </a:p>
      </dgm:t>
    </dgm:pt>
    <dgm:pt modelId="{C1799B2A-9B7B-4CC2-A588-A0009CEB79E7}" type="pres">
      <dgm:prSet presAssocID="{B7E4B038-F48C-4635-8609-A2E15E75BE30}" presName="rootConnector" presStyleLbl="node2" presStyleIdx="1" presStyleCnt="2"/>
      <dgm:spPr/>
      <dgm:t>
        <a:bodyPr/>
        <a:lstStyle/>
        <a:p>
          <a:endParaRPr lang="de-DE"/>
        </a:p>
      </dgm:t>
    </dgm:pt>
    <dgm:pt modelId="{C0A8DE71-D305-4A7D-92C6-F563FAA262F7}" type="pres">
      <dgm:prSet presAssocID="{B7E4B038-F48C-4635-8609-A2E15E75BE30}" presName="hierChild4" presStyleCnt="0"/>
      <dgm:spPr/>
    </dgm:pt>
    <dgm:pt modelId="{6425582C-86A3-4ED0-9364-F56DDE45EF09}" type="pres">
      <dgm:prSet presAssocID="{B7E4B038-F48C-4635-8609-A2E15E75BE30}" presName="hierChild5" presStyleCnt="0"/>
      <dgm:spPr/>
    </dgm:pt>
    <dgm:pt modelId="{4032F856-F643-4BA7-ACF1-2BD57EE9A265}" type="pres">
      <dgm:prSet presAssocID="{24EFE277-B08B-4DEC-93B6-E90DA488B883}" presName="hierChild3" presStyleCnt="0"/>
      <dgm:spPr/>
    </dgm:pt>
  </dgm:ptLst>
  <dgm:cxnLst>
    <dgm:cxn modelId="{089AE727-5B6D-4268-85D0-34B11033976B}" type="presOf" srcId="{6CE5608C-846A-45AD-96E4-A5A6B9E991BE}" destId="{59ED4B11-7EF2-436E-87DA-3A6623123D66}" srcOrd="0" destOrd="0" presId="urn:microsoft.com/office/officeart/2005/8/layout/orgChart1"/>
    <dgm:cxn modelId="{672636BB-2464-4CA9-A713-6D302881D4E6}" type="presOf" srcId="{24EFE277-B08B-4DEC-93B6-E90DA488B883}" destId="{6E3A05F1-5095-409C-9075-4CFB0D26E704}" srcOrd="1" destOrd="0" presId="urn:microsoft.com/office/officeart/2005/8/layout/orgChart1"/>
    <dgm:cxn modelId="{8F92CC4B-060E-4C36-AB5C-FDCC57731ABC}" type="presOf" srcId="{B7E4B038-F48C-4635-8609-A2E15E75BE30}" destId="{C1799B2A-9B7B-4CC2-A588-A0009CEB79E7}" srcOrd="1" destOrd="0" presId="urn:microsoft.com/office/officeart/2005/8/layout/orgChart1"/>
    <dgm:cxn modelId="{90E5AC78-3E13-4D8B-B6B1-AB96C09DE5E1}" srcId="{7C40A470-D20B-4CCD-98E3-D7FBFD9D194B}" destId="{24EFE277-B08B-4DEC-93B6-E90DA488B883}" srcOrd="0" destOrd="0" parTransId="{58EAC468-21C7-47F1-BBE1-4BCF6E43ABD9}" sibTransId="{3B4F3A67-DF10-453C-A62D-F3404F8599DF}"/>
    <dgm:cxn modelId="{1B5D0802-9740-4BCF-81E7-EF274C9C297D}" type="presOf" srcId="{5CB393BA-733B-45FF-A1FA-AE5B4B5D7F60}" destId="{BB8CD235-FE45-4A2A-B9BB-14B0D999C63D}" srcOrd="0" destOrd="0" presId="urn:microsoft.com/office/officeart/2005/8/layout/orgChart1"/>
    <dgm:cxn modelId="{AB0D27A8-C15B-42B9-92F0-23CCC5D4D4D5}" srcId="{24EFE277-B08B-4DEC-93B6-E90DA488B883}" destId="{6CE5608C-846A-45AD-96E4-A5A6B9E991BE}" srcOrd="0" destOrd="0" parTransId="{5CB393BA-733B-45FF-A1FA-AE5B4B5D7F60}" sibTransId="{108AA480-8FE0-4E31-A72F-9DFF1A47198D}"/>
    <dgm:cxn modelId="{0494747C-3A41-4EA9-B6AA-8BA83D5E1899}" type="presOf" srcId="{49F6533E-74D2-4245-B678-3522CC3C8F72}" destId="{9B7E20D8-BC0A-4664-919A-6BCF23E6FC9E}" srcOrd="0" destOrd="0" presId="urn:microsoft.com/office/officeart/2005/8/layout/orgChart1"/>
    <dgm:cxn modelId="{692E37BB-BD3A-4C8E-972C-B5337D656064}" type="presOf" srcId="{7C40A470-D20B-4CCD-98E3-D7FBFD9D194B}" destId="{922B6F25-6D64-46FB-8F82-2C1724357782}" srcOrd="0" destOrd="0" presId="urn:microsoft.com/office/officeart/2005/8/layout/orgChart1"/>
    <dgm:cxn modelId="{E64B1362-04BF-44B5-889C-18397CED8939}" srcId="{24EFE277-B08B-4DEC-93B6-E90DA488B883}" destId="{B7E4B038-F48C-4635-8609-A2E15E75BE30}" srcOrd="1" destOrd="0" parTransId="{49F6533E-74D2-4245-B678-3522CC3C8F72}" sibTransId="{D7CBE951-C6D5-48F1-8B55-A5F6BEAC08AE}"/>
    <dgm:cxn modelId="{B83C2B40-4CE1-407B-A470-4F6FFB3B1707}" type="presOf" srcId="{B7E4B038-F48C-4635-8609-A2E15E75BE30}" destId="{E70D1321-8A9C-4535-9A37-45B83C993799}" srcOrd="0" destOrd="0" presId="urn:microsoft.com/office/officeart/2005/8/layout/orgChart1"/>
    <dgm:cxn modelId="{8269A3A9-34DD-4C2E-99C0-D0BAE934D6F7}" type="presOf" srcId="{24EFE277-B08B-4DEC-93B6-E90DA488B883}" destId="{B4CFBE67-14C0-41E6-9D2D-A17667DD2A6F}" srcOrd="0" destOrd="0" presId="urn:microsoft.com/office/officeart/2005/8/layout/orgChart1"/>
    <dgm:cxn modelId="{DD85B2D7-62D7-4627-B275-C8D7828E03B7}" type="presOf" srcId="{6CE5608C-846A-45AD-96E4-A5A6B9E991BE}" destId="{8C34E74E-F942-4400-933F-593EDFEE69EA}" srcOrd="1" destOrd="0" presId="urn:microsoft.com/office/officeart/2005/8/layout/orgChart1"/>
    <dgm:cxn modelId="{A1DAF123-B6FE-4906-8C73-04FBCA33C9BE}" type="presParOf" srcId="{922B6F25-6D64-46FB-8F82-2C1724357782}" destId="{5E21B3F1-79DC-4E93-AAD8-0A70C6CF0C68}" srcOrd="0" destOrd="0" presId="urn:microsoft.com/office/officeart/2005/8/layout/orgChart1"/>
    <dgm:cxn modelId="{50EA41B7-611D-44BA-9F4E-C951A67F92F2}" type="presParOf" srcId="{5E21B3F1-79DC-4E93-AAD8-0A70C6CF0C68}" destId="{D26021F4-836A-4FD7-AD2C-DCA6299B900A}" srcOrd="0" destOrd="0" presId="urn:microsoft.com/office/officeart/2005/8/layout/orgChart1"/>
    <dgm:cxn modelId="{298964A2-1C26-46C9-8737-7A34E4409D65}" type="presParOf" srcId="{D26021F4-836A-4FD7-AD2C-DCA6299B900A}" destId="{B4CFBE67-14C0-41E6-9D2D-A17667DD2A6F}" srcOrd="0" destOrd="0" presId="urn:microsoft.com/office/officeart/2005/8/layout/orgChart1"/>
    <dgm:cxn modelId="{1BB65BA7-7288-4C85-9DA0-9DC6A7B76F04}" type="presParOf" srcId="{D26021F4-836A-4FD7-AD2C-DCA6299B900A}" destId="{6E3A05F1-5095-409C-9075-4CFB0D26E704}" srcOrd="1" destOrd="0" presId="urn:microsoft.com/office/officeart/2005/8/layout/orgChart1"/>
    <dgm:cxn modelId="{5F00508B-D257-4C6D-84C3-03A88CB82135}" type="presParOf" srcId="{5E21B3F1-79DC-4E93-AAD8-0A70C6CF0C68}" destId="{DDAF0BD0-1F22-4D58-9AF8-C6E76B47F1DF}" srcOrd="1" destOrd="0" presId="urn:microsoft.com/office/officeart/2005/8/layout/orgChart1"/>
    <dgm:cxn modelId="{DB7DE02C-8585-4CC9-9333-832E5E61B128}" type="presParOf" srcId="{DDAF0BD0-1F22-4D58-9AF8-C6E76B47F1DF}" destId="{BB8CD235-FE45-4A2A-B9BB-14B0D999C63D}" srcOrd="0" destOrd="0" presId="urn:microsoft.com/office/officeart/2005/8/layout/orgChart1"/>
    <dgm:cxn modelId="{F1DA4E77-4F6A-4975-9B34-0E7DAC47888E}" type="presParOf" srcId="{DDAF0BD0-1F22-4D58-9AF8-C6E76B47F1DF}" destId="{17565D68-3ACA-4320-B2E8-E39B3C1B1386}" srcOrd="1" destOrd="0" presId="urn:microsoft.com/office/officeart/2005/8/layout/orgChart1"/>
    <dgm:cxn modelId="{116E8D78-5876-4913-853F-0266F984505A}" type="presParOf" srcId="{17565D68-3ACA-4320-B2E8-E39B3C1B1386}" destId="{F3854426-88FB-4E7E-B9E0-36BDEC80914D}" srcOrd="0" destOrd="0" presId="urn:microsoft.com/office/officeart/2005/8/layout/orgChart1"/>
    <dgm:cxn modelId="{B6045FDF-6097-427F-9A6E-70082D6A94A2}" type="presParOf" srcId="{F3854426-88FB-4E7E-B9E0-36BDEC80914D}" destId="{59ED4B11-7EF2-436E-87DA-3A6623123D66}" srcOrd="0" destOrd="0" presId="urn:microsoft.com/office/officeart/2005/8/layout/orgChart1"/>
    <dgm:cxn modelId="{CE187CAE-ED8C-4FAE-8097-4682FEC95820}" type="presParOf" srcId="{F3854426-88FB-4E7E-B9E0-36BDEC80914D}" destId="{8C34E74E-F942-4400-933F-593EDFEE69EA}" srcOrd="1" destOrd="0" presId="urn:microsoft.com/office/officeart/2005/8/layout/orgChart1"/>
    <dgm:cxn modelId="{0A5C0CF6-8CFD-4F0F-AF37-CE89DF3ABA9E}" type="presParOf" srcId="{17565D68-3ACA-4320-B2E8-E39B3C1B1386}" destId="{722DD57D-D9AC-4A00-9A65-026041B65228}" srcOrd="1" destOrd="0" presId="urn:microsoft.com/office/officeart/2005/8/layout/orgChart1"/>
    <dgm:cxn modelId="{AECF1F64-7D82-43BA-B455-69FFF5FBDEB9}" type="presParOf" srcId="{17565D68-3ACA-4320-B2E8-E39B3C1B1386}" destId="{FE0E1253-DE59-42DF-84E4-26F4DB6FE1B3}" srcOrd="2" destOrd="0" presId="urn:microsoft.com/office/officeart/2005/8/layout/orgChart1"/>
    <dgm:cxn modelId="{6468E952-EEE8-4723-91BA-C0FC6DA025CC}" type="presParOf" srcId="{DDAF0BD0-1F22-4D58-9AF8-C6E76B47F1DF}" destId="{9B7E20D8-BC0A-4664-919A-6BCF23E6FC9E}" srcOrd="2" destOrd="0" presId="urn:microsoft.com/office/officeart/2005/8/layout/orgChart1"/>
    <dgm:cxn modelId="{90071A94-990D-48EC-8CC7-F82E98EEA869}" type="presParOf" srcId="{DDAF0BD0-1F22-4D58-9AF8-C6E76B47F1DF}" destId="{43921AB2-A3B4-4155-8FA5-98F1D6AE5F2D}" srcOrd="3" destOrd="0" presId="urn:microsoft.com/office/officeart/2005/8/layout/orgChart1"/>
    <dgm:cxn modelId="{09370C1D-386A-4AE5-9A14-1ABE55E4FD37}" type="presParOf" srcId="{43921AB2-A3B4-4155-8FA5-98F1D6AE5F2D}" destId="{AFD3DDE8-388E-473F-982F-8548C9132765}" srcOrd="0" destOrd="0" presId="urn:microsoft.com/office/officeart/2005/8/layout/orgChart1"/>
    <dgm:cxn modelId="{9234DC8E-D4ED-4E61-95C5-F596432B969C}" type="presParOf" srcId="{AFD3DDE8-388E-473F-982F-8548C9132765}" destId="{E70D1321-8A9C-4535-9A37-45B83C993799}" srcOrd="0" destOrd="0" presId="urn:microsoft.com/office/officeart/2005/8/layout/orgChart1"/>
    <dgm:cxn modelId="{A11783DE-D271-4373-BE14-67049A72506E}" type="presParOf" srcId="{AFD3DDE8-388E-473F-982F-8548C9132765}" destId="{C1799B2A-9B7B-4CC2-A588-A0009CEB79E7}" srcOrd="1" destOrd="0" presId="urn:microsoft.com/office/officeart/2005/8/layout/orgChart1"/>
    <dgm:cxn modelId="{B713A518-E509-4E93-A78B-CED384255C77}" type="presParOf" srcId="{43921AB2-A3B4-4155-8FA5-98F1D6AE5F2D}" destId="{C0A8DE71-D305-4A7D-92C6-F563FAA262F7}" srcOrd="1" destOrd="0" presId="urn:microsoft.com/office/officeart/2005/8/layout/orgChart1"/>
    <dgm:cxn modelId="{10075CAC-BB54-48F4-B817-9BCE3A8B165D}" type="presParOf" srcId="{43921AB2-A3B4-4155-8FA5-98F1D6AE5F2D}" destId="{6425582C-86A3-4ED0-9364-F56DDE45EF09}" srcOrd="2" destOrd="0" presId="urn:microsoft.com/office/officeart/2005/8/layout/orgChart1"/>
    <dgm:cxn modelId="{DF24A64C-1045-40B8-9BBF-A71308BD90E8}" type="presParOf" srcId="{5E21B3F1-79DC-4E93-AAD8-0A70C6CF0C68}" destId="{4032F856-F643-4BA7-ACF1-2BD57EE9A26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C40A470-D20B-4CCD-98E3-D7FBFD9D194B}" type="doc">
      <dgm:prSet loTypeId="urn:microsoft.com/office/officeart/2008/layout/HorizontalMultiLevelHierarchy" loCatId="hierarchy" qsTypeId="urn:microsoft.com/office/officeart/2005/8/quickstyle/3d5" qsCatId="3D" csTypeId="urn:microsoft.com/office/officeart/2005/8/colors/accent1_2" csCatId="accent1" phldr="1"/>
      <dgm:spPr/>
      <dgm:t>
        <a:bodyPr/>
        <a:lstStyle/>
        <a:p>
          <a:endParaRPr lang="de-DE"/>
        </a:p>
      </dgm:t>
    </dgm:pt>
    <dgm:pt modelId="{24EFE277-B08B-4DEC-93B6-E90DA488B883}">
      <dgm:prSet/>
      <dgm:spPr/>
      <dgm:t>
        <a:bodyPr/>
        <a:lstStyle/>
        <a:p>
          <a:pPr rtl="0"/>
          <a:r>
            <a:rPr lang="de-DE" b="0" dirty="0" smtClean="0"/>
            <a:t>Indirekte Steuern</a:t>
          </a:r>
          <a:endParaRPr lang="de-DE" b="0" dirty="0"/>
        </a:p>
      </dgm:t>
    </dgm:pt>
    <dgm:pt modelId="{58EAC468-21C7-47F1-BBE1-4BCF6E43ABD9}" type="parTrans" cxnId="{90E5AC78-3E13-4D8B-B6B1-AB96C09DE5E1}">
      <dgm:prSet/>
      <dgm:spPr/>
      <dgm:t>
        <a:bodyPr/>
        <a:lstStyle/>
        <a:p>
          <a:endParaRPr lang="de-DE"/>
        </a:p>
      </dgm:t>
    </dgm:pt>
    <dgm:pt modelId="{3B4F3A67-DF10-453C-A62D-F3404F8599DF}" type="sibTrans" cxnId="{90E5AC78-3E13-4D8B-B6B1-AB96C09DE5E1}">
      <dgm:prSet/>
      <dgm:spPr/>
      <dgm:t>
        <a:bodyPr/>
        <a:lstStyle/>
        <a:p>
          <a:endParaRPr lang="de-DE"/>
        </a:p>
      </dgm:t>
    </dgm:pt>
    <dgm:pt modelId="{7FF2745D-3985-46E5-82A4-2C43F4CD18EB}">
      <dgm:prSet/>
      <dgm:spPr/>
      <dgm:t>
        <a:bodyPr/>
        <a:lstStyle/>
        <a:p>
          <a:pPr rtl="0"/>
          <a:r>
            <a:rPr lang="de-DE" b="1" baseline="0" dirty="0" smtClean="0"/>
            <a:t>Mehrwertsteuer </a:t>
          </a:r>
          <a:endParaRPr lang="de-DE" b="1" dirty="0"/>
        </a:p>
      </dgm:t>
    </dgm:pt>
    <dgm:pt modelId="{594449A7-48AD-4E00-A47D-CDCFE1EB568E}" type="parTrans" cxnId="{4B9CB328-E2D4-4308-917F-CB3A28947FCF}">
      <dgm:prSet/>
      <dgm:spPr/>
      <dgm:t>
        <a:bodyPr/>
        <a:lstStyle/>
        <a:p>
          <a:endParaRPr lang="de-DE"/>
        </a:p>
      </dgm:t>
    </dgm:pt>
    <dgm:pt modelId="{248D2955-E771-4E29-B6CC-6D675F0CC79C}" type="sibTrans" cxnId="{4B9CB328-E2D4-4308-917F-CB3A28947FCF}">
      <dgm:prSet/>
      <dgm:spPr/>
      <dgm:t>
        <a:bodyPr/>
        <a:lstStyle/>
        <a:p>
          <a:endParaRPr lang="de-DE"/>
        </a:p>
      </dgm:t>
    </dgm:pt>
    <dgm:pt modelId="{6FD8C38F-7F01-482D-84D4-BC4940C00A01}">
      <dgm:prSet/>
      <dgm:spPr/>
      <dgm:t>
        <a:bodyPr/>
        <a:lstStyle/>
        <a:p>
          <a:pPr rtl="0"/>
          <a:r>
            <a:rPr lang="de-DE" b="1" dirty="0" smtClean="0"/>
            <a:t>Sonderverbrauchsteuer</a:t>
          </a:r>
          <a:endParaRPr lang="de-DE" dirty="0"/>
        </a:p>
      </dgm:t>
    </dgm:pt>
    <dgm:pt modelId="{0406F546-9A44-4DFB-B14E-C2007CE4AF3D}" type="parTrans" cxnId="{6ADEF0EB-130D-4EF2-946B-306E5E0EA44B}">
      <dgm:prSet/>
      <dgm:spPr/>
      <dgm:t>
        <a:bodyPr/>
        <a:lstStyle/>
        <a:p>
          <a:endParaRPr lang="de-DE"/>
        </a:p>
      </dgm:t>
    </dgm:pt>
    <dgm:pt modelId="{7B5EF49A-263E-4038-BC24-EB0675C37B5A}" type="sibTrans" cxnId="{6ADEF0EB-130D-4EF2-946B-306E5E0EA44B}">
      <dgm:prSet/>
      <dgm:spPr/>
      <dgm:t>
        <a:bodyPr/>
        <a:lstStyle/>
        <a:p>
          <a:endParaRPr lang="de-DE"/>
        </a:p>
      </dgm:t>
    </dgm:pt>
    <dgm:pt modelId="{2EC0EED0-2449-40F4-9B48-364384249F2A}">
      <dgm:prSet/>
      <dgm:spPr/>
      <dgm:t>
        <a:bodyPr/>
        <a:lstStyle/>
        <a:p>
          <a:pPr rtl="0"/>
          <a:r>
            <a:rPr lang="de-DE" b="0" baseline="0" dirty="0" smtClean="0"/>
            <a:t>V</a:t>
          </a:r>
          <a:r>
            <a:rPr lang="de-DE" b="0" dirty="0" smtClean="0"/>
            <a:t>orsteuerabzugsrecht für Unternehmer</a:t>
          </a:r>
          <a:endParaRPr lang="de-DE" b="0" dirty="0"/>
        </a:p>
      </dgm:t>
    </dgm:pt>
    <dgm:pt modelId="{76896BA3-4D61-4B6C-8AC7-FB251BB218DD}" type="parTrans" cxnId="{8F7D6172-6EFF-4E4E-A638-46B0B49D898A}">
      <dgm:prSet/>
      <dgm:spPr/>
      <dgm:t>
        <a:bodyPr/>
        <a:lstStyle/>
        <a:p>
          <a:endParaRPr lang="de-DE"/>
        </a:p>
      </dgm:t>
    </dgm:pt>
    <dgm:pt modelId="{135B1BE4-3A18-4580-A7B0-E79FEAED4617}" type="sibTrans" cxnId="{8F7D6172-6EFF-4E4E-A638-46B0B49D898A}">
      <dgm:prSet/>
      <dgm:spPr/>
      <dgm:t>
        <a:bodyPr/>
        <a:lstStyle/>
        <a:p>
          <a:endParaRPr lang="de-DE"/>
        </a:p>
      </dgm:t>
    </dgm:pt>
    <dgm:pt modelId="{4DD83E78-7C60-4351-91AC-58D714B0A3B5}">
      <dgm:prSet/>
      <dgm:spPr/>
      <dgm:t>
        <a:bodyPr/>
        <a:lstStyle/>
        <a:p>
          <a:pPr rtl="0"/>
          <a:r>
            <a:rPr lang="de-DE" b="0" dirty="0" smtClean="0"/>
            <a:t>mangels Abkommen zwischen Deutschland und der Türkei </a:t>
          </a:r>
          <a:r>
            <a:rPr lang="de-DE" b="1" dirty="0" smtClean="0"/>
            <a:t>kein Vorsteuerabzug im zwischenstaatlichen Geschäft</a:t>
          </a:r>
          <a:endParaRPr lang="de-DE" b="1" dirty="0"/>
        </a:p>
      </dgm:t>
    </dgm:pt>
    <dgm:pt modelId="{9A787A31-A06B-46AD-95DC-F8229AC5A9B5}" type="parTrans" cxnId="{769441B9-2973-496F-AD02-0F69CF5DC3EB}">
      <dgm:prSet/>
      <dgm:spPr/>
      <dgm:t>
        <a:bodyPr/>
        <a:lstStyle/>
        <a:p>
          <a:endParaRPr lang="de-DE"/>
        </a:p>
      </dgm:t>
    </dgm:pt>
    <dgm:pt modelId="{FB3B9F3C-305A-4FBC-A461-4EED3225AD5C}" type="sibTrans" cxnId="{769441B9-2973-496F-AD02-0F69CF5DC3EB}">
      <dgm:prSet/>
      <dgm:spPr/>
      <dgm:t>
        <a:bodyPr/>
        <a:lstStyle/>
        <a:p>
          <a:endParaRPr lang="de-DE"/>
        </a:p>
      </dgm:t>
    </dgm:pt>
    <dgm:pt modelId="{D63EECEB-8EC0-46BB-BF85-AD8F4A6599EB}">
      <dgm:prSet/>
      <dgm:spPr/>
      <dgm:t>
        <a:bodyPr/>
        <a:lstStyle/>
        <a:p>
          <a:pPr rtl="0"/>
          <a:r>
            <a:rPr lang="de-DE" b="1" dirty="0" smtClean="0"/>
            <a:t>zurzeit 18 %, </a:t>
          </a:r>
          <a:r>
            <a:rPr lang="de-DE" b="0" dirty="0" smtClean="0"/>
            <a:t>bei einigen Waren und Dienstleistungen deutlich niedriger</a:t>
          </a:r>
          <a:endParaRPr lang="de-DE" b="0" dirty="0"/>
        </a:p>
      </dgm:t>
    </dgm:pt>
    <dgm:pt modelId="{7555C933-4DC2-44A9-8AF4-3159B422AD27}" type="parTrans" cxnId="{FFC53184-3141-4434-B8EE-B73EEA7DB94E}">
      <dgm:prSet/>
      <dgm:spPr/>
      <dgm:t>
        <a:bodyPr/>
        <a:lstStyle/>
        <a:p>
          <a:endParaRPr lang="de-DE"/>
        </a:p>
      </dgm:t>
    </dgm:pt>
    <dgm:pt modelId="{08A63B5C-B4D6-495B-B7E5-FDFB0E750DEA}" type="sibTrans" cxnId="{FFC53184-3141-4434-B8EE-B73EEA7DB94E}">
      <dgm:prSet/>
      <dgm:spPr/>
      <dgm:t>
        <a:bodyPr/>
        <a:lstStyle/>
        <a:p>
          <a:endParaRPr lang="de-DE"/>
        </a:p>
      </dgm:t>
    </dgm:pt>
    <dgm:pt modelId="{E83EB399-2F00-4B6F-A51F-B06339C7C0F8}">
      <dgm:prSet/>
      <dgm:spPr/>
      <dgm:t>
        <a:bodyPr/>
        <a:lstStyle/>
        <a:p>
          <a:pPr rtl="0"/>
          <a:r>
            <a:rPr lang="de-DE" b="1" dirty="0" smtClean="0"/>
            <a:t>eine Art „Luxussteuer“</a:t>
          </a:r>
          <a:br>
            <a:rPr lang="de-DE" b="1" dirty="0" smtClean="0"/>
          </a:br>
          <a:r>
            <a:rPr lang="de-DE" b="0" dirty="0" smtClean="0"/>
            <a:t>betrifft ausländische Investoren, da Hersteller und Importeure veranlagt werden - fällt einmalig an, keine Allphasen-Steuer</a:t>
          </a:r>
          <a:endParaRPr lang="de-DE" b="0" dirty="0"/>
        </a:p>
      </dgm:t>
    </dgm:pt>
    <dgm:pt modelId="{AFAB2B49-8239-4C71-B832-80810A60168C}" type="parTrans" cxnId="{37045C02-D6DC-4429-B4CA-20D8DAFB9B9C}">
      <dgm:prSet/>
      <dgm:spPr/>
      <dgm:t>
        <a:bodyPr/>
        <a:lstStyle/>
        <a:p>
          <a:endParaRPr lang="de-DE"/>
        </a:p>
      </dgm:t>
    </dgm:pt>
    <dgm:pt modelId="{1EDE3AF9-8F65-455C-A23E-3965947B45DA}" type="sibTrans" cxnId="{37045C02-D6DC-4429-B4CA-20D8DAFB9B9C}">
      <dgm:prSet/>
      <dgm:spPr/>
      <dgm:t>
        <a:bodyPr/>
        <a:lstStyle/>
        <a:p>
          <a:endParaRPr lang="de-DE"/>
        </a:p>
      </dgm:t>
    </dgm:pt>
    <dgm:pt modelId="{4CE2FD59-D8C9-4EF1-AC70-C6105B0D1153}" type="pres">
      <dgm:prSet presAssocID="{7C40A470-D20B-4CCD-98E3-D7FBFD9D194B}" presName="Name0" presStyleCnt="0">
        <dgm:presLayoutVars>
          <dgm:chPref val="1"/>
          <dgm:dir/>
          <dgm:animOne val="branch"/>
          <dgm:animLvl val="lvl"/>
          <dgm:resizeHandles val="exact"/>
        </dgm:presLayoutVars>
      </dgm:prSet>
      <dgm:spPr/>
      <dgm:t>
        <a:bodyPr/>
        <a:lstStyle/>
        <a:p>
          <a:endParaRPr lang="de-DE"/>
        </a:p>
      </dgm:t>
    </dgm:pt>
    <dgm:pt modelId="{9BF89434-13EE-48BB-AA05-51C9494B18AA}" type="pres">
      <dgm:prSet presAssocID="{24EFE277-B08B-4DEC-93B6-E90DA488B883}" presName="root1" presStyleCnt="0"/>
      <dgm:spPr/>
    </dgm:pt>
    <dgm:pt modelId="{8CFE96CD-E9E4-4717-BAA7-C12AEEE96794}" type="pres">
      <dgm:prSet presAssocID="{24EFE277-B08B-4DEC-93B6-E90DA488B883}" presName="LevelOneTextNode" presStyleLbl="node0" presStyleIdx="0" presStyleCnt="1">
        <dgm:presLayoutVars>
          <dgm:chPref val="3"/>
        </dgm:presLayoutVars>
      </dgm:prSet>
      <dgm:spPr/>
      <dgm:t>
        <a:bodyPr/>
        <a:lstStyle/>
        <a:p>
          <a:endParaRPr lang="de-DE"/>
        </a:p>
      </dgm:t>
    </dgm:pt>
    <dgm:pt modelId="{15629131-C7C5-43B4-AEC6-226FFA4D1252}" type="pres">
      <dgm:prSet presAssocID="{24EFE277-B08B-4DEC-93B6-E90DA488B883}" presName="level2hierChild" presStyleCnt="0"/>
      <dgm:spPr/>
    </dgm:pt>
    <dgm:pt modelId="{3280410C-A2A9-44F6-8F40-CC252D1F2FB0}" type="pres">
      <dgm:prSet presAssocID="{594449A7-48AD-4E00-A47D-CDCFE1EB568E}" presName="conn2-1" presStyleLbl="parChTrans1D2" presStyleIdx="0" presStyleCnt="2"/>
      <dgm:spPr/>
      <dgm:t>
        <a:bodyPr/>
        <a:lstStyle/>
        <a:p>
          <a:endParaRPr lang="de-DE"/>
        </a:p>
      </dgm:t>
    </dgm:pt>
    <dgm:pt modelId="{7539505A-43D2-486B-8AC1-3D5DADEAB33E}" type="pres">
      <dgm:prSet presAssocID="{594449A7-48AD-4E00-A47D-CDCFE1EB568E}" presName="connTx" presStyleLbl="parChTrans1D2" presStyleIdx="0" presStyleCnt="2"/>
      <dgm:spPr/>
      <dgm:t>
        <a:bodyPr/>
        <a:lstStyle/>
        <a:p>
          <a:endParaRPr lang="de-DE"/>
        </a:p>
      </dgm:t>
    </dgm:pt>
    <dgm:pt modelId="{1176932D-023E-46B4-B766-678B89F89FD5}" type="pres">
      <dgm:prSet presAssocID="{7FF2745D-3985-46E5-82A4-2C43F4CD18EB}" presName="root2" presStyleCnt="0"/>
      <dgm:spPr/>
    </dgm:pt>
    <dgm:pt modelId="{937D2F1D-F528-44BA-A74B-48547C57EEAF}" type="pres">
      <dgm:prSet presAssocID="{7FF2745D-3985-46E5-82A4-2C43F4CD18EB}" presName="LevelTwoTextNode" presStyleLbl="node2" presStyleIdx="0" presStyleCnt="2">
        <dgm:presLayoutVars>
          <dgm:chPref val="3"/>
        </dgm:presLayoutVars>
      </dgm:prSet>
      <dgm:spPr/>
      <dgm:t>
        <a:bodyPr/>
        <a:lstStyle/>
        <a:p>
          <a:endParaRPr lang="de-DE"/>
        </a:p>
      </dgm:t>
    </dgm:pt>
    <dgm:pt modelId="{6AF392BB-9342-4DF0-BF30-EA63493DD04B}" type="pres">
      <dgm:prSet presAssocID="{7FF2745D-3985-46E5-82A4-2C43F4CD18EB}" presName="level3hierChild" presStyleCnt="0"/>
      <dgm:spPr/>
    </dgm:pt>
    <dgm:pt modelId="{BFE10398-5B86-49C2-8191-0E86FEE4949C}" type="pres">
      <dgm:prSet presAssocID="{76896BA3-4D61-4B6C-8AC7-FB251BB218DD}" presName="conn2-1" presStyleLbl="parChTrans1D3" presStyleIdx="0" presStyleCnt="4"/>
      <dgm:spPr/>
      <dgm:t>
        <a:bodyPr/>
        <a:lstStyle/>
        <a:p>
          <a:endParaRPr lang="de-DE"/>
        </a:p>
      </dgm:t>
    </dgm:pt>
    <dgm:pt modelId="{9A554327-4CE9-4F76-B02F-914190298FEA}" type="pres">
      <dgm:prSet presAssocID="{76896BA3-4D61-4B6C-8AC7-FB251BB218DD}" presName="connTx" presStyleLbl="parChTrans1D3" presStyleIdx="0" presStyleCnt="4"/>
      <dgm:spPr/>
      <dgm:t>
        <a:bodyPr/>
        <a:lstStyle/>
        <a:p>
          <a:endParaRPr lang="de-DE"/>
        </a:p>
      </dgm:t>
    </dgm:pt>
    <dgm:pt modelId="{5FBFDBDC-4823-431F-9693-E8690A5AD508}" type="pres">
      <dgm:prSet presAssocID="{2EC0EED0-2449-40F4-9B48-364384249F2A}" presName="root2" presStyleCnt="0"/>
      <dgm:spPr/>
    </dgm:pt>
    <dgm:pt modelId="{9DF7F7DD-C1BE-428C-9500-F44BDC55A2E8}" type="pres">
      <dgm:prSet presAssocID="{2EC0EED0-2449-40F4-9B48-364384249F2A}" presName="LevelTwoTextNode" presStyleLbl="node3" presStyleIdx="0" presStyleCnt="4">
        <dgm:presLayoutVars>
          <dgm:chPref val="3"/>
        </dgm:presLayoutVars>
      </dgm:prSet>
      <dgm:spPr/>
      <dgm:t>
        <a:bodyPr/>
        <a:lstStyle/>
        <a:p>
          <a:endParaRPr lang="de-DE"/>
        </a:p>
      </dgm:t>
    </dgm:pt>
    <dgm:pt modelId="{1CD5DBD0-B602-41C1-9A9B-326FD9CB9A88}" type="pres">
      <dgm:prSet presAssocID="{2EC0EED0-2449-40F4-9B48-364384249F2A}" presName="level3hierChild" presStyleCnt="0"/>
      <dgm:spPr/>
    </dgm:pt>
    <dgm:pt modelId="{DAAD4104-04A2-4618-A4CE-8642E58E9FC0}" type="pres">
      <dgm:prSet presAssocID="{9A787A31-A06B-46AD-95DC-F8229AC5A9B5}" presName="conn2-1" presStyleLbl="parChTrans1D3" presStyleIdx="1" presStyleCnt="4"/>
      <dgm:spPr/>
      <dgm:t>
        <a:bodyPr/>
        <a:lstStyle/>
        <a:p>
          <a:endParaRPr lang="de-DE"/>
        </a:p>
      </dgm:t>
    </dgm:pt>
    <dgm:pt modelId="{E12EA607-5FF2-4DBB-B003-4C2A7ED596F2}" type="pres">
      <dgm:prSet presAssocID="{9A787A31-A06B-46AD-95DC-F8229AC5A9B5}" presName="connTx" presStyleLbl="parChTrans1D3" presStyleIdx="1" presStyleCnt="4"/>
      <dgm:spPr/>
      <dgm:t>
        <a:bodyPr/>
        <a:lstStyle/>
        <a:p>
          <a:endParaRPr lang="de-DE"/>
        </a:p>
      </dgm:t>
    </dgm:pt>
    <dgm:pt modelId="{10A33703-5936-4CD7-B806-9159C94EC61A}" type="pres">
      <dgm:prSet presAssocID="{4DD83E78-7C60-4351-91AC-58D714B0A3B5}" presName="root2" presStyleCnt="0"/>
      <dgm:spPr/>
    </dgm:pt>
    <dgm:pt modelId="{3824322A-A49A-4137-942E-7E754C809A57}" type="pres">
      <dgm:prSet presAssocID="{4DD83E78-7C60-4351-91AC-58D714B0A3B5}" presName="LevelTwoTextNode" presStyleLbl="node3" presStyleIdx="1" presStyleCnt="4">
        <dgm:presLayoutVars>
          <dgm:chPref val="3"/>
        </dgm:presLayoutVars>
      </dgm:prSet>
      <dgm:spPr/>
      <dgm:t>
        <a:bodyPr/>
        <a:lstStyle/>
        <a:p>
          <a:endParaRPr lang="de-DE"/>
        </a:p>
      </dgm:t>
    </dgm:pt>
    <dgm:pt modelId="{DC3EDF23-7716-40FD-8BEF-0D2E10BC8D8F}" type="pres">
      <dgm:prSet presAssocID="{4DD83E78-7C60-4351-91AC-58D714B0A3B5}" presName="level3hierChild" presStyleCnt="0"/>
      <dgm:spPr/>
    </dgm:pt>
    <dgm:pt modelId="{931A549C-0694-4E68-9C26-25A54216A863}" type="pres">
      <dgm:prSet presAssocID="{7555C933-4DC2-44A9-8AF4-3159B422AD27}" presName="conn2-1" presStyleLbl="parChTrans1D3" presStyleIdx="2" presStyleCnt="4"/>
      <dgm:spPr/>
      <dgm:t>
        <a:bodyPr/>
        <a:lstStyle/>
        <a:p>
          <a:endParaRPr lang="de-DE"/>
        </a:p>
      </dgm:t>
    </dgm:pt>
    <dgm:pt modelId="{5672D64F-1960-417D-8DA2-931BE6E9936D}" type="pres">
      <dgm:prSet presAssocID="{7555C933-4DC2-44A9-8AF4-3159B422AD27}" presName="connTx" presStyleLbl="parChTrans1D3" presStyleIdx="2" presStyleCnt="4"/>
      <dgm:spPr/>
      <dgm:t>
        <a:bodyPr/>
        <a:lstStyle/>
        <a:p>
          <a:endParaRPr lang="de-DE"/>
        </a:p>
      </dgm:t>
    </dgm:pt>
    <dgm:pt modelId="{80A79012-5557-449A-9712-3894A838004D}" type="pres">
      <dgm:prSet presAssocID="{D63EECEB-8EC0-46BB-BF85-AD8F4A6599EB}" presName="root2" presStyleCnt="0"/>
      <dgm:spPr/>
    </dgm:pt>
    <dgm:pt modelId="{D5636A9E-766C-4CA9-8273-1583BAD600BF}" type="pres">
      <dgm:prSet presAssocID="{D63EECEB-8EC0-46BB-BF85-AD8F4A6599EB}" presName="LevelTwoTextNode" presStyleLbl="node3" presStyleIdx="2" presStyleCnt="4">
        <dgm:presLayoutVars>
          <dgm:chPref val="3"/>
        </dgm:presLayoutVars>
      </dgm:prSet>
      <dgm:spPr/>
      <dgm:t>
        <a:bodyPr/>
        <a:lstStyle/>
        <a:p>
          <a:endParaRPr lang="de-DE"/>
        </a:p>
      </dgm:t>
    </dgm:pt>
    <dgm:pt modelId="{4D1BABD0-360C-4125-9928-3EC724142B0E}" type="pres">
      <dgm:prSet presAssocID="{D63EECEB-8EC0-46BB-BF85-AD8F4A6599EB}" presName="level3hierChild" presStyleCnt="0"/>
      <dgm:spPr/>
    </dgm:pt>
    <dgm:pt modelId="{CF58E71C-9CF5-489F-8B8F-2909F96B2A1C}" type="pres">
      <dgm:prSet presAssocID="{0406F546-9A44-4DFB-B14E-C2007CE4AF3D}" presName="conn2-1" presStyleLbl="parChTrans1D2" presStyleIdx="1" presStyleCnt="2"/>
      <dgm:spPr/>
      <dgm:t>
        <a:bodyPr/>
        <a:lstStyle/>
        <a:p>
          <a:endParaRPr lang="de-DE"/>
        </a:p>
      </dgm:t>
    </dgm:pt>
    <dgm:pt modelId="{E2D31A90-2993-4984-BCCB-44B33FDF66DA}" type="pres">
      <dgm:prSet presAssocID="{0406F546-9A44-4DFB-B14E-C2007CE4AF3D}" presName="connTx" presStyleLbl="parChTrans1D2" presStyleIdx="1" presStyleCnt="2"/>
      <dgm:spPr/>
      <dgm:t>
        <a:bodyPr/>
        <a:lstStyle/>
        <a:p>
          <a:endParaRPr lang="de-DE"/>
        </a:p>
      </dgm:t>
    </dgm:pt>
    <dgm:pt modelId="{7A063F0B-CA2C-4A0C-ACF3-074CE0F150B1}" type="pres">
      <dgm:prSet presAssocID="{6FD8C38F-7F01-482D-84D4-BC4940C00A01}" presName="root2" presStyleCnt="0"/>
      <dgm:spPr/>
    </dgm:pt>
    <dgm:pt modelId="{A8DB050E-8942-49F6-9D0B-91B7D47FD6D1}" type="pres">
      <dgm:prSet presAssocID="{6FD8C38F-7F01-482D-84D4-BC4940C00A01}" presName="LevelTwoTextNode" presStyleLbl="node2" presStyleIdx="1" presStyleCnt="2">
        <dgm:presLayoutVars>
          <dgm:chPref val="3"/>
        </dgm:presLayoutVars>
      </dgm:prSet>
      <dgm:spPr/>
      <dgm:t>
        <a:bodyPr/>
        <a:lstStyle/>
        <a:p>
          <a:endParaRPr lang="de-DE"/>
        </a:p>
      </dgm:t>
    </dgm:pt>
    <dgm:pt modelId="{F74EC3EA-418A-4B33-A753-37DD84E1F691}" type="pres">
      <dgm:prSet presAssocID="{6FD8C38F-7F01-482D-84D4-BC4940C00A01}" presName="level3hierChild" presStyleCnt="0"/>
      <dgm:spPr/>
    </dgm:pt>
    <dgm:pt modelId="{D037B299-8D9F-4EC3-9093-98AD9B1C8FBC}" type="pres">
      <dgm:prSet presAssocID="{AFAB2B49-8239-4C71-B832-80810A60168C}" presName="conn2-1" presStyleLbl="parChTrans1D3" presStyleIdx="3" presStyleCnt="4"/>
      <dgm:spPr/>
      <dgm:t>
        <a:bodyPr/>
        <a:lstStyle/>
        <a:p>
          <a:endParaRPr lang="de-DE"/>
        </a:p>
      </dgm:t>
    </dgm:pt>
    <dgm:pt modelId="{67E3C94A-68DE-4A6F-9808-828756B95E55}" type="pres">
      <dgm:prSet presAssocID="{AFAB2B49-8239-4C71-B832-80810A60168C}" presName="connTx" presStyleLbl="parChTrans1D3" presStyleIdx="3" presStyleCnt="4"/>
      <dgm:spPr/>
      <dgm:t>
        <a:bodyPr/>
        <a:lstStyle/>
        <a:p>
          <a:endParaRPr lang="de-DE"/>
        </a:p>
      </dgm:t>
    </dgm:pt>
    <dgm:pt modelId="{D884864B-C6AE-4851-B69D-CB6FEB2C014D}" type="pres">
      <dgm:prSet presAssocID="{E83EB399-2F00-4B6F-A51F-B06339C7C0F8}" presName="root2" presStyleCnt="0"/>
      <dgm:spPr/>
    </dgm:pt>
    <dgm:pt modelId="{5C938CDF-5352-4AE7-8927-177BC1E00D83}" type="pres">
      <dgm:prSet presAssocID="{E83EB399-2F00-4B6F-A51F-B06339C7C0F8}" presName="LevelTwoTextNode" presStyleLbl="node3" presStyleIdx="3" presStyleCnt="4">
        <dgm:presLayoutVars>
          <dgm:chPref val="3"/>
        </dgm:presLayoutVars>
      </dgm:prSet>
      <dgm:spPr/>
      <dgm:t>
        <a:bodyPr/>
        <a:lstStyle/>
        <a:p>
          <a:endParaRPr lang="de-DE"/>
        </a:p>
      </dgm:t>
    </dgm:pt>
    <dgm:pt modelId="{C95FAFA5-ACF3-4ECE-8AF5-4D3A57BA9D99}" type="pres">
      <dgm:prSet presAssocID="{E83EB399-2F00-4B6F-A51F-B06339C7C0F8}" presName="level3hierChild" presStyleCnt="0"/>
      <dgm:spPr/>
    </dgm:pt>
  </dgm:ptLst>
  <dgm:cxnLst>
    <dgm:cxn modelId="{2CCBCA01-226D-4C51-9F95-C6D2BAAA3D1F}" type="presOf" srcId="{4DD83E78-7C60-4351-91AC-58D714B0A3B5}" destId="{3824322A-A49A-4137-942E-7E754C809A57}" srcOrd="0" destOrd="0" presId="urn:microsoft.com/office/officeart/2008/layout/HorizontalMultiLevelHierarchy"/>
    <dgm:cxn modelId="{FFC53184-3141-4434-B8EE-B73EEA7DB94E}" srcId="{7FF2745D-3985-46E5-82A4-2C43F4CD18EB}" destId="{D63EECEB-8EC0-46BB-BF85-AD8F4A6599EB}" srcOrd="2" destOrd="0" parTransId="{7555C933-4DC2-44A9-8AF4-3159B422AD27}" sibTransId="{08A63B5C-B4D6-495B-B7E5-FDFB0E750DEA}"/>
    <dgm:cxn modelId="{3FCCEDD7-5ECD-4754-9425-1262BFA977B3}" type="presOf" srcId="{2EC0EED0-2449-40F4-9B48-364384249F2A}" destId="{9DF7F7DD-C1BE-428C-9500-F44BDC55A2E8}" srcOrd="0" destOrd="0" presId="urn:microsoft.com/office/officeart/2008/layout/HorizontalMultiLevelHierarchy"/>
    <dgm:cxn modelId="{1CA35641-D2DE-43FD-BC69-0DA21F92E189}" type="presOf" srcId="{E83EB399-2F00-4B6F-A51F-B06339C7C0F8}" destId="{5C938CDF-5352-4AE7-8927-177BC1E00D83}" srcOrd="0" destOrd="0" presId="urn:microsoft.com/office/officeart/2008/layout/HorizontalMultiLevelHierarchy"/>
    <dgm:cxn modelId="{86065ABF-961E-4EE3-9D30-947F86ED310E}" type="presOf" srcId="{7FF2745D-3985-46E5-82A4-2C43F4CD18EB}" destId="{937D2F1D-F528-44BA-A74B-48547C57EEAF}" srcOrd="0" destOrd="0" presId="urn:microsoft.com/office/officeart/2008/layout/HorizontalMultiLevelHierarchy"/>
    <dgm:cxn modelId="{90E5AC78-3E13-4D8B-B6B1-AB96C09DE5E1}" srcId="{7C40A470-D20B-4CCD-98E3-D7FBFD9D194B}" destId="{24EFE277-B08B-4DEC-93B6-E90DA488B883}" srcOrd="0" destOrd="0" parTransId="{58EAC468-21C7-47F1-BBE1-4BCF6E43ABD9}" sibTransId="{3B4F3A67-DF10-453C-A62D-F3404F8599DF}"/>
    <dgm:cxn modelId="{CCFBC63E-E9C4-400E-B697-A0DEB81AF862}" type="presOf" srcId="{9A787A31-A06B-46AD-95DC-F8229AC5A9B5}" destId="{E12EA607-5FF2-4DBB-B003-4C2A7ED596F2}" srcOrd="1" destOrd="0" presId="urn:microsoft.com/office/officeart/2008/layout/HorizontalMultiLevelHierarchy"/>
    <dgm:cxn modelId="{C5B9436B-8FE2-4175-849E-197F38C26E9D}" type="presOf" srcId="{7555C933-4DC2-44A9-8AF4-3159B422AD27}" destId="{5672D64F-1960-417D-8DA2-931BE6E9936D}" srcOrd="1" destOrd="0" presId="urn:microsoft.com/office/officeart/2008/layout/HorizontalMultiLevelHierarchy"/>
    <dgm:cxn modelId="{4718A7C2-CDCA-49D8-8BCD-69EFDA4910C1}" type="presOf" srcId="{0406F546-9A44-4DFB-B14E-C2007CE4AF3D}" destId="{CF58E71C-9CF5-489F-8B8F-2909F96B2A1C}" srcOrd="0" destOrd="0" presId="urn:microsoft.com/office/officeart/2008/layout/HorizontalMultiLevelHierarchy"/>
    <dgm:cxn modelId="{3650EF27-EEC8-436A-B7EA-FF5980D8881C}" type="presOf" srcId="{594449A7-48AD-4E00-A47D-CDCFE1EB568E}" destId="{7539505A-43D2-486B-8AC1-3D5DADEAB33E}" srcOrd="1" destOrd="0" presId="urn:microsoft.com/office/officeart/2008/layout/HorizontalMultiLevelHierarchy"/>
    <dgm:cxn modelId="{4B9CB328-E2D4-4308-917F-CB3A28947FCF}" srcId="{24EFE277-B08B-4DEC-93B6-E90DA488B883}" destId="{7FF2745D-3985-46E5-82A4-2C43F4CD18EB}" srcOrd="0" destOrd="0" parTransId="{594449A7-48AD-4E00-A47D-CDCFE1EB568E}" sibTransId="{248D2955-E771-4E29-B6CC-6D675F0CC79C}"/>
    <dgm:cxn modelId="{A3FC3B49-5416-4FF6-8324-34119790CDFF}" type="presOf" srcId="{D63EECEB-8EC0-46BB-BF85-AD8F4A6599EB}" destId="{D5636A9E-766C-4CA9-8273-1583BAD600BF}" srcOrd="0" destOrd="0" presId="urn:microsoft.com/office/officeart/2008/layout/HorizontalMultiLevelHierarchy"/>
    <dgm:cxn modelId="{72EB90BD-FB65-41D7-8527-3D9EA84C7C85}" type="presOf" srcId="{0406F546-9A44-4DFB-B14E-C2007CE4AF3D}" destId="{E2D31A90-2993-4984-BCCB-44B33FDF66DA}" srcOrd="1" destOrd="0" presId="urn:microsoft.com/office/officeart/2008/layout/HorizontalMultiLevelHierarchy"/>
    <dgm:cxn modelId="{1AC01876-A6E6-4B0D-B3F2-EE85D0FD9A10}" type="presOf" srcId="{AFAB2B49-8239-4C71-B832-80810A60168C}" destId="{67E3C94A-68DE-4A6F-9808-828756B95E55}" srcOrd="1" destOrd="0" presId="urn:microsoft.com/office/officeart/2008/layout/HorizontalMultiLevelHierarchy"/>
    <dgm:cxn modelId="{9FFE0DAD-A6BA-4540-AC4D-D2DEF1CCF6A1}" type="presOf" srcId="{7C40A470-D20B-4CCD-98E3-D7FBFD9D194B}" destId="{4CE2FD59-D8C9-4EF1-AC70-C6105B0D1153}" srcOrd="0" destOrd="0" presId="urn:microsoft.com/office/officeart/2008/layout/HorizontalMultiLevelHierarchy"/>
    <dgm:cxn modelId="{229A4B24-70AC-43FA-B8F0-E4848E2ED99E}" type="presOf" srcId="{9A787A31-A06B-46AD-95DC-F8229AC5A9B5}" destId="{DAAD4104-04A2-4618-A4CE-8642E58E9FC0}" srcOrd="0" destOrd="0" presId="urn:microsoft.com/office/officeart/2008/layout/HorizontalMultiLevelHierarchy"/>
    <dgm:cxn modelId="{C7C9BE3B-E33F-401A-A88A-AEBBE1388421}" type="presOf" srcId="{76896BA3-4D61-4B6C-8AC7-FB251BB218DD}" destId="{9A554327-4CE9-4F76-B02F-914190298FEA}" srcOrd="1" destOrd="0" presId="urn:microsoft.com/office/officeart/2008/layout/HorizontalMultiLevelHierarchy"/>
    <dgm:cxn modelId="{D00EB878-658E-430D-BA4E-2CF7BCE02380}" type="presOf" srcId="{6FD8C38F-7F01-482D-84D4-BC4940C00A01}" destId="{A8DB050E-8942-49F6-9D0B-91B7D47FD6D1}" srcOrd="0" destOrd="0" presId="urn:microsoft.com/office/officeart/2008/layout/HorizontalMultiLevelHierarchy"/>
    <dgm:cxn modelId="{8F7D6172-6EFF-4E4E-A638-46B0B49D898A}" srcId="{7FF2745D-3985-46E5-82A4-2C43F4CD18EB}" destId="{2EC0EED0-2449-40F4-9B48-364384249F2A}" srcOrd="0" destOrd="0" parTransId="{76896BA3-4D61-4B6C-8AC7-FB251BB218DD}" sibTransId="{135B1BE4-3A18-4580-A7B0-E79FEAED4617}"/>
    <dgm:cxn modelId="{37045C02-D6DC-4429-B4CA-20D8DAFB9B9C}" srcId="{6FD8C38F-7F01-482D-84D4-BC4940C00A01}" destId="{E83EB399-2F00-4B6F-A51F-B06339C7C0F8}" srcOrd="0" destOrd="0" parTransId="{AFAB2B49-8239-4C71-B832-80810A60168C}" sibTransId="{1EDE3AF9-8F65-455C-A23E-3965947B45DA}"/>
    <dgm:cxn modelId="{769441B9-2973-496F-AD02-0F69CF5DC3EB}" srcId="{7FF2745D-3985-46E5-82A4-2C43F4CD18EB}" destId="{4DD83E78-7C60-4351-91AC-58D714B0A3B5}" srcOrd="1" destOrd="0" parTransId="{9A787A31-A06B-46AD-95DC-F8229AC5A9B5}" sibTransId="{FB3B9F3C-305A-4FBC-A461-4EED3225AD5C}"/>
    <dgm:cxn modelId="{68967360-DB46-4CB9-B5C9-EA803CAAF80D}" type="presOf" srcId="{76896BA3-4D61-4B6C-8AC7-FB251BB218DD}" destId="{BFE10398-5B86-49C2-8191-0E86FEE4949C}" srcOrd="0" destOrd="0" presId="urn:microsoft.com/office/officeart/2008/layout/HorizontalMultiLevelHierarchy"/>
    <dgm:cxn modelId="{9A5B387D-CCFE-4311-BB8F-68B7853A4ACB}" type="presOf" srcId="{594449A7-48AD-4E00-A47D-CDCFE1EB568E}" destId="{3280410C-A2A9-44F6-8F40-CC252D1F2FB0}" srcOrd="0" destOrd="0" presId="urn:microsoft.com/office/officeart/2008/layout/HorizontalMultiLevelHierarchy"/>
    <dgm:cxn modelId="{80CCFFD0-2AEE-4275-A677-3D2536B44606}" type="presOf" srcId="{7555C933-4DC2-44A9-8AF4-3159B422AD27}" destId="{931A549C-0694-4E68-9C26-25A54216A863}" srcOrd="0" destOrd="0" presId="urn:microsoft.com/office/officeart/2008/layout/HorizontalMultiLevelHierarchy"/>
    <dgm:cxn modelId="{64C67616-6F48-4211-A54F-41AF011266F6}" type="presOf" srcId="{24EFE277-B08B-4DEC-93B6-E90DA488B883}" destId="{8CFE96CD-E9E4-4717-BAA7-C12AEEE96794}" srcOrd="0" destOrd="0" presId="urn:microsoft.com/office/officeart/2008/layout/HorizontalMultiLevelHierarchy"/>
    <dgm:cxn modelId="{6ADEF0EB-130D-4EF2-946B-306E5E0EA44B}" srcId="{24EFE277-B08B-4DEC-93B6-E90DA488B883}" destId="{6FD8C38F-7F01-482D-84D4-BC4940C00A01}" srcOrd="1" destOrd="0" parTransId="{0406F546-9A44-4DFB-B14E-C2007CE4AF3D}" sibTransId="{7B5EF49A-263E-4038-BC24-EB0675C37B5A}"/>
    <dgm:cxn modelId="{78EC78C5-6B10-4273-8931-1F8293B352FB}" type="presOf" srcId="{AFAB2B49-8239-4C71-B832-80810A60168C}" destId="{D037B299-8D9F-4EC3-9093-98AD9B1C8FBC}" srcOrd="0" destOrd="0" presId="urn:microsoft.com/office/officeart/2008/layout/HorizontalMultiLevelHierarchy"/>
    <dgm:cxn modelId="{231B18D1-7F34-434D-A9DD-042D4D0E244A}" type="presParOf" srcId="{4CE2FD59-D8C9-4EF1-AC70-C6105B0D1153}" destId="{9BF89434-13EE-48BB-AA05-51C9494B18AA}" srcOrd="0" destOrd="0" presId="urn:microsoft.com/office/officeart/2008/layout/HorizontalMultiLevelHierarchy"/>
    <dgm:cxn modelId="{B43ECCB7-D6A3-42E6-84E0-8DACA0436EBD}" type="presParOf" srcId="{9BF89434-13EE-48BB-AA05-51C9494B18AA}" destId="{8CFE96CD-E9E4-4717-BAA7-C12AEEE96794}" srcOrd="0" destOrd="0" presId="urn:microsoft.com/office/officeart/2008/layout/HorizontalMultiLevelHierarchy"/>
    <dgm:cxn modelId="{8AC07454-1B76-494C-8688-5845CC75C19D}" type="presParOf" srcId="{9BF89434-13EE-48BB-AA05-51C9494B18AA}" destId="{15629131-C7C5-43B4-AEC6-226FFA4D1252}" srcOrd="1" destOrd="0" presId="urn:microsoft.com/office/officeart/2008/layout/HorizontalMultiLevelHierarchy"/>
    <dgm:cxn modelId="{087A088C-FF01-4F93-AEE9-3A62A2183307}" type="presParOf" srcId="{15629131-C7C5-43B4-AEC6-226FFA4D1252}" destId="{3280410C-A2A9-44F6-8F40-CC252D1F2FB0}" srcOrd="0" destOrd="0" presId="urn:microsoft.com/office/officeart/2008/layout/HorizontalMultiLevelHierarchy"/>
    <dgm:cxn modelId="{16022B91-6010-43BC-9AFC-6DC428947400}" type="presParOf" srcId="{3280410C-A2A9-44F6-8F40-CC252D1F2FB0}" destId="{7539505A-43D2-486B-8AC1-3D5DADEAB33E}" srcOrd="0" destOrd="0" presId="urn:microsoft.com/office/officeart/2008/layout/HorizontalMultiLevelHierarchy"/>
    <dgm:cxn modelId="{9DD89B1D-B6CC-49CF-A03A-F407B790CBD0}" type="presParOf" srcId="{15629131-C7C5-43B4-AEC6-226FFA4D1252}" destId="{1176932D-023E-46B4-B766-678B89F89FD5}" srcOrd="1" destOrd="0" presId="urn:microsoft.com/office/officeart/2008/layout/HorizontalMultiLevelHierarchy"/>
    <dgm:cxn modelId="{C56B3E9E-8936-437E-AD2E-744D10E0AACF}" type="presParOf" srcId="{1176932D-023E-46B4-B766-678B89F89FD5}" destId="{937D2F1D-F528-44BA-A74B-48547C57EEAF}" srcOrd="0" destOrd="0" presId="urn:microsoft.com/office/officeart/2008/layout/HorizontalMultiLevelHierarchy"/>
    <dgm:cxn modelId="{B688076B-42D5-44EC-821B-B7127851297A}" type="presParOf" srcId="{1176932D-023E-46B4-B766-678B89F89FD5}" destId="{6AF392BB-9342-4DF0-BF30-EA63493DD04B}" srcOrd="1" destOrd="0" presId="urn:microsoft.com/office/officeart/2008/layout/HorizontalMultiLevelHierarchy"/>
    <dgm:cxn modelId="{09D9D995-32DD-40CF-A51B-E106AD5D97F0}" type="presParOf" srcId="{6AF392BB-9342-4DF0-BF30-EA63493DD04B}" destId="{BFE10398-5B86-49C2-8191-0E86FEE4949C}" srcOrd="0" destOrd="0" presId="urn:microsoft.com/office/officeart/2008/layout/HorizontalMultiLevelHierarchy"/>
    <dgm:cxn modelId="{AAC13147-DA18-4A58-9982-8D5F274F64EF}" type="presParOf" srcId="{BFE10398-5B86-49C2-8191-0E86FEE4949C}" destId="{9A554327-4CE9-4F76-B02F-914190298FEA}" srcOrd="0" destOrd="0" presId="urn:microsoft.com/office/officeart/2008/layout/HorizontalMultiLevelHierarchy"/>
    <dgm:cxn modelId="{556CC5F0-B98B-4D9B-818D-667A1B17061F}" type="presParOf" srcId="{6AF392BB-9342-4DF0-BF30-EA63493DD04B}" destId="{5FBFDBDC-4823-431F-9693-E8690A5AD508}" srcOrd="1" destOrd="0" presId="urn:microsoft.com/office/officeart/2008/layout/HorizontalMultiLevelHierarchy"/>
    <dgm:cxn modelId="{D4AAAB50-74EF-40FB-9905-7B16083D76F4}" type="presParOf" srcId="{5FBFDBDC-4823-431F-9693-E8690A5AD508}" destId="{9DF7F7DD-C1BE-428C-9500-F44BDC55A2E8}" srcOrd="0" destOrd="0" presId="urn:microsoft.com/office/officeart/2008/layout/HorizontalMultiLevelHierarchy"/>
    <dgm:cxn modelId="{F1311E42-94E9-4FFD-9C02-AC516F73DACD}" type="presParOf" srcId="{5FBFDBDC-4823-431F-9693-E8690A5AD508}" destId="{1CD5DBD0-B602-41C1-9A9B-326FD9CB9A88}" srcOrd="1" destOrd="0" presId="urn:microsoft.com/office/officeart/2008/layout/HorizontalMultiLevelHierarchy"/>
    <dgm:cxn modelId="{595CD6A0-6C46-478B-AEDD-34C99EA7211F}" type="presParOf" srcId="{6AF392BB-9342-4DF0-BF30-EA63493DD04B}" destId="{DAAD4104-04A2-4618-A4CE-8642E58E9FC0}" srcOrd="2" destOrd="0" presId="urn:microsoft.com/office/officeart/2008/layout/HorizontalMultiLevelHierarchy"/>
    <dgm:cxn modelId="{7E004410-098F-4409-9E6F-63D4F49ABF85}" type="presParOf" srcId="{DAAD4104-04A2-4618-A4CE-8642E58E9FC0}" destId="{E12EA607-5FF2-4DBB-B003-4C2A7ED596F2}" srcOrd="0" destOrd="0" presId="urn:microsoft.com/office/officeart/2008/layout/HorizontalMultiLevelHierarchy"/>
    <dgm:cxn modelId="{923BF495-3A45-4AE3-9F5C-26AC3C318FD4}" type="presParOf" srcId="{6AF392BB-9342-4DF0-BF30-EA63493DD04B}" destId="{10A33703-5936-4CD7-B806-9159C94EC61A}" srcOrd="3" destOrd="0" presId="urn:microsoft.com/office/officeart/2008/layout/HorizontalMultiLevelHierarchy"/>
    <dgm:cxn modelId="{378ECDCD-9D32-48A9-A393-DB4D910E1215}" type="presParOf" srcId="{10A33703-5936-4CD7-B806-9159C94EC61A}" destId="{3824322A-A49A-4137-942E-7E754C809A57}" srcOrd="0" destOrd="0" presId="urn:microsoft.com/office/officeart/2008/layout/HorizontalMultiLevelHierarchy"/>
    <dgm:cxn modelId="{A2054EB5-6CBE-4364-B350-9DD25C82C378}" type="presParOf" srcId="{10A33703-5936-4CD7-B806-9159C94EC61A}" destId="{DC3EDF23-7716-40FD-8BEF-0D2E10BC8D8F}" srcOrd="1" destOrd="0" presId="urn:microsoft.com/office/officeart/2008/layout/HorizontalMultiLevelHierarchy"/>
    <dgm:cxn modelId="{CD7F5757-FB3A-4CC1-9056-78507B287457}" type="presParOf" srcId="{6AF392BB-9342-4DF0-BF30-EA63493DD04B}" destId="{931A549C-0694-4E68-9C26-25A54216A863}" srcOrd="4" destOrd="0" presId="urn:microsoft.com/office/officeart/2008/layout/HorizontalMultiLevelHierarchy"/>
    <dgm:cxn modelId="{2A38309D-33CA-4A9E-98CD-A0DD2EBEE5D8}" type="presParOf" srcId="{931A549C-0694-4E68-9C26-25A54216A863}" destId="{5672D64F-1960-417D-8DA2-931BE6E9936D}" srcOrd="0" destOrd="0" presId="urn:microsoft.com/office/officeart/2008/layout/HorizontalMultiLevelHierarchy"/>
    <dgm:cxn modelId="{DD41127E-6BDE-4139-BC16-699DC75E46B2}" type="presParOf" srcId="{6AF392BB-9342-4DF0-BF30-EA63493DD04B}" destId="{80A79012-5557-449A-9712-3894A838004D}" srcOrd="5" destOrd="0" presId="urn:microsoft.com/office/officeart/2008/layout/HorizontalMultiLevelHierarchy"/>
    <dgm:cxn modelId="{AF5C490D-11CF-4C3C-82D0-2A5D6A0B4F73}" type="presParOf" srcId="{80A79012-5557-449A-9712-3894A838004D}" destId="{D5636A9E-766C-4CA9-8273-1583BAD600BF}" srcOrd="0" destOrd="0" presId="urn:microsoft.com/office/officeart/2008/layout/HorizontalMultiLevelHierarchy"/>
    <dgm:cxn modelId="{24FFA740-85FC-4890-887F-F8E7FC7C2BE3}" type="presParOf" srcId="{80A79012-5557-449A-9712-3894A838004D}" destId="{4D1BABD0-360C-4125-9928-3EC724142B0E}" srcOrd="1" destOrd="0" presId="urn:microsoft.com/office/officeart/2008/layout/HorizontalMultiLevelHierarchy"/>
    <dgm:cxn modelId="{ECFA4AC1-7282-47EF-892B-294B4C47DC98}" type="presParOf" srcId="{15629131-C7C5-43B4-AEC6-226FFA4D1252}" destId="{CF58E71C-9CF5-489F-8B8F-2909F96B2A1C}" srcOrd="2" destOrd="0" presId="urn:microsoft.com/office/officeart/2008/layout/HorizontalMultiLevelHierarchy"/>
    <dgm:cxn modelId="{A0620243-DDB9-4572-A604-8742901D83B8}" type="presParOf" srcId="{CF58E71C-9CF5-489F-8B8F-2909F96B2A1C}" destId="{E2D31A90-2993-4984-BCCB-44B33FDF66DA}" srcOrd="0" destOrd="0" presId="urn:microsoft.com/office/officeart/2008/layout/HorizontalMultiLevelHierarchy"/>
    <dgm:cxn modelId="{8FCEC9F8-30C3-43B3-8DEE-8F7C750165CE}" type="presParOf" srcId="{15629131-C7C5-43B4-AEC6-226FFA4D1252}" destId="{7A063F0B-CA2C-4A0C-ACF3-074CE0F150B1}" srcOrd="3" destOrd="0" presId="urn:microsoft.com/office/officeart/2008/layout/HorizontalMultiLevelHierarchy"/>
    <dgm:cxn modelId="{BA3A6F95-58B1-4584-BECB-43C384F42B02}" type="presParOf" srcId="{7A063F0B-CA2C-4A0C-ACF3-074CE0F150B1}" destId="{A8DB050E-8942-49F6-9D0B-91B7D47FD6D1}" srcOrd="0" destOrd="0" presId="urn:microsoft.com/office/officeart/2008/layout/HorizontalMultiLevelHierarchy"/>
    <dgm:cxn modelId="{544D32BA-5FBE-495E-8978-F84BB554F3F7}" type="presParOf" srcId="{7A063F0B-CA2C-4A0C-ACF3-074CE0F150B1}" destId="{F74EC3EA-418A-4B33-A753-37DD84E1F691}" srcOrd="1" destOrd="0" presId="urn:microsoft.com/office/officeart/2008/layout/HorizontalMultiLevelHierarchy"/>
    <dgm:cxn modelId="{9BEA4748-3554-486B-9DC8-AE102E997353}" type="presParOf" srcId="{F74EC3EA-418A-4B33-A753-37DD84E1F691}" destId="{D037B299-8D9F-4EC3-9093-98AD9B1C8FBC}" srcOrd="0" destOrd="0" presId="urn:microsoft.com/office/officeart/2008/layout/HorizontalMultiLevelHierarchy"/>
    <dgm:cxn modelId="{E161F571-7AFB-475D-B506-E3380F60B34D}" type="presParOf" srcId="{D037B299-8D9F-4EC3-9093-98AD9B1C8FBC}" destId="{67E3C94A-68DE-4A6F-9808-828756B95E55}" srcOrd="0" destOrd="0" presId="urn:microsoft.com/office/officeart/2008/layout/HorizontalMultiLevelHierarchy"/>
    <dgm:cxn modelId="{EB37D8E1-7C60-49B1-AA5D-EC7217B05184}" type="presParOf" srcId="{F74EC3EA-418A-4B33-A753-37DD84E1F691}" destId="{D884864B-C6AE-4851-B69D-CB6FEB2C014D}" srcOrd="1" destOrd="0" presId="urn:microsoft.com/office/officeart/2008/layout/HorizontalMultiLevelHierarchy"/>
    <dgm:cxn modelId="{5346CBD9-151B-4DA3-9821-E987B4435C43}" type="presParOf" srcId="{D884864B-C6AE-4851-B69D-CB6FEB2C014D}" destId="{5C938CDF-5352-4AE7-8927-177BC1E00D83}" srcOrd="0" destOrd="0" presId="urn:microsoft.com/office/officeart/2008/layout/HorizontalMultiLevelHierarchy"/>
    <dgm:cxn modelId="{30EE7162-8DC1-4AF7-AD56-30A0D47B40D8}" type="presParOf" srcId="{D884864B-C6AE-4851-B69D-CB6FEB2C014D}" destId="{C95FAFA5-ACF3-4ECE-8AF5-4D3A57BA9D9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C40A470-D20B-4CCD-98E3-D7FBFD9D194B}" type="doc">
      <dgm:prSet loTypeId="urn:microsoft.com/office/officeart/2005/8/layout/orgChart1" loCatId="hierarchy" qsTypeId="urn:microsoft.com/office/officeart/2005/8/quickstyle/3d5" qsCatId="3D" csTypeId="urn:microsoft.com/office/officeart/2005/8/colors/accent1_2" csCatId="accent1" phldr="1"/>
      <dgm:spPr/>
      <dgm:t>
        <a:bodyPr/>
        <a:lstStyle/>
        <a:p>
          <a:endParaRPr lang="de-DE"/>
        </a:p>
      </dgm:t>
    </dgm:pt>
    <dgm:pt modelId="{24EFE277-B08B-4DEC-93B6-E90DA488B883}">
      <dgm:prSet/>
      <dgm:spPr/>
      <dgm:t>
        <a:bodyPr/>
        <a:lstStyle/>
        <a:p>
          <a:pPr rtl="0"/>
          <a:r>
            <a:rPr lang="de-DE" b="1" baseline="0" dirty="0" smtClean="0"/>
            <a:t>Immobiliensteuer</a:t>
          </a:r>
          <a:endParaRPr lang="de-DE" b="1" dirty="0"/>
        </a:p>
      </dgm:t>
    </dgm:pt>
    <dgm:pt modelId="{58EAC468-21C7-47F1-BBE1-4BCF6E43ABD9}" type="parTrans" cxnId="{90E5AC78-3E13-4D8B-B6B1-AB96C09DE5E1}">
      <dgm:prSet/>
      <dgm:spPr/>
      <dgm:t>
        <a:bodyPr/>
        <a:lstStyle/>
        <a:p>
          <a:endParaRPr lang="de-DE"/>
        </a:p>
      </dgm:t>
    </dgm:pt>
    <dgm:pt modelId="{3B4F3A67-DF10-453C-A62D-F3404F8599DF}" type="sibTrans" cxnId="{90E5AC78-3E13-4D8B-B6B1-AB96C09DE5E1}">
      <dgm:prSet/>
      <dgm:spPr/>
      <dgm:t>
        <a:bodyPr/>
        <a:lstStyle/>
        <a:p>
          <a:endParaRPr lang="de-DE"/>
        </a:p>
      </dgm:t>
    </dgm:pt>
    <dgm:pt modelId="{6CE5608C-846A-45AD-96E4-A5A6B9E991BE}">
      <dgm:prSet/>
      <dgm:spPr/>
      <dgm:t>
        <a:bodyPr/>
        <a:lstStyle/>
        <a:p>
          <a:pPr rtl="0"/>
          <a:r>
            <a:rPr lang="de-DE" b="0" dirty="0" smtClean="0"/>
            <a:t>Immobiliensteuergesetz in den Jahren 1998 bis 2002 wesentlich geändert</a:t>
          </a:r>
          <a:endParaRPr lang="de-DE" b="0" dirty="0"/>
        </a:p>
      </dgm:t>
    </dgm:pt>
    <dgm:pt modelId="{5CB393BA-733B-45FF-A1FA-AE5B4B5D7F60}" type="parTrans" cxnId="{AB0D27A8-C15B-42B9-92F0-23CCC5D4D4D5}">
      <dgm:prSet/>
      <dgm:spPr/>
      <dgm:t>
        <a:bodyPr/>
        <a:lstStyle/>
        <a:p>
          <a:endParaRPr lang="de-DE"/>
        </a:p>
      </dgm:t>
    </dgm:pt>
    <dgm:pt modelId="{108AA480-8FE0-4E31-A72F-9DFF1A47198D}" type="sibTrans" cxnId="{AB0D27A8-C15B-42B9-92F0-23CCC5D4D4D5}">
      <dgm:prSet/>
      <dgm:spPr/>
      <dgm:t>
        <a:bodyPr/>
        <a:lstStyle/>
        <a:p>
          <a:endParaRPr lang="de-DE"/>
        </a:p>
      </dgm:t>
    </dgm:pt>
    <dgm:pt modelId="{526F8411-0FE8-4DF6-B9F4-74FB25BA09E3}">
      <dgm:prSet/>
      <dgm:spPr/>
      <dgm:t>
        <a:bodyPr/>
        <a:lstStyle/>
        <a:p>
          <a:pPr rtl="0"/>
          <a:r>
            <a:rPr lang="de-DE" b="0" dirty="0" smtClean="0"/>
            <a:t>Immobiliensteuer</a:t>
          </a:r>
          <a:r>
            <a:rPr lang="de-DE" b="1" dirty="0" smtClean="0"/>
            <a:t> umfasst Gebäude- und Grundsteuer</a:t>
          </a:r>
          <a:endParaRPr lang="de-DE" b="1" dirty="0"/>
        </a:p>
      </dgm:t>
    </dgm:pt>
    <dgm:pt modelId="{1E4D0788-E840-492C-A5B7-0AB1B95B02B8}" type="parTrans" cxnId="{B145F2F7-7421-41F2-AA6B-2867E66C3E70}">
      <dgm:prSet/>
      <dgm:spPr/>
      <dgm:t>
        <a:bodyPr/>
        <a:lstStyle/>
        <a:p>
          <a:endParaRPr lang="de-DE"/>
        </a:p>
      </dgm:t>
    </dgm:pt>
    <dgm:pt modelId="{6C394D24-0320-4ECF-858B-A608639416F6}" type="sibTrans" cxnId="{B145F2F7-7421-41F2-AA6B-2867E66C3E70}">
      <dgm:prSet/>
      <dgm:spPr/>
      <dgm:t>
        <a:bodyPr/>
        <a:lstStyle/>
        <a:p>
          <a:endParaRPr lang="de-DE"/>
        </a:p>
      </dgm:t>
    </dgm:pt>
    <dgm:pt modelId="{279E6671-1CDB-4250-87CC-5954A4B23A0C}">
      <dgm:prSet/>
      <dgm:spPr/>
      <dgm:t>
        <a:bodyPr/>
        <a:lstStyle/>
        <a:p>
          <a:pPr rtl="0"/>
          <a:r>
            <a:rPr lang="de-DE" b="1" dirty="0" smtClean="0"/>
            <a:t>Grunderwerbssteuer beträgt 3 % des Kaufpreises</a:t>
          </a:r>
          <a:endParaRPr lang="de-DE" b="1" dirty="0"/>
        </a:p>
      </dgm:t>
    </dgm:pt>
    <dgm:pt modelId="{DC2DC488-5BA8-4CDA-9034-E5FCB333FB11}" type="parTrans" cxnId="{5CDBFD20-1C61-4936-BE1A-611CDAE3490B}">
      <dgm:prSet/>
      <dgm:spPr/>
      <dgm:t>
        <a:bodyPr/>
        <a:lstStyle/>
        <a:p>
          <a:endParaRPr lang="de-DE"/>
        </a:p>
      </dgm:t>
    </dgm:pt>
    <dgm:pt modelId="{BFC27AAB-DA30-441D-A0DA-C1CDECD2FB0B}" type="sibTrans" cxnId="{5CDBFD20-1C61-4936-BE1A-611CDAE3490B}">
      <dgm:prSet/>
      <dgm:spPr/>
      <dgm:t>
        <a:bodyPr/>
        <a:lstStyle/>
        <a:p>
          <a:endParaRPr lang="de-DE"/>
        </a:p>
      </dgm:t>
    </dgm:pt>
    <dgm:pt modelId="{922B6F25-6D64-46FB-8F82-2C1724357782}" type="pres">
      <dgm:prSet presAssocID="{7C40A470-D20B-4CCD-98E3-D7FBFD9D194B}" presName="hierChild1" presStyleCnt="0">
        <dgm:presLayoutVars>
          <dgm:orgChart val="1"/>
          <dgm:chPref val="1"/>
          <dgm:dir/>
          <dgm:animOne val="branch"/>
          <dgm:animLvl val="lvl"/>
          <dgm:resizeHandles/>
        </dgm:presLayoutVars>
      </dgm:prSet>
      <dgm:spPr/>
      <dgm:t>
        <a:bodyPr/>
        <a:lstStyle/>
        <a:p>
          <a:endParaRPr lang="de-DE"/>
        </a:p>
      </dgm:t>
    </dgm:pt>
    <dgm:pt modelId="{5E21B3F1-79DC-4E93-AAD8-0A70C6CF0C68}" type="pres">
      <dgm:prSet presAssocID="{24EFE277-B08B-4DEC-93B6-E90DA488B883}" presName="hierRoot1" presStyleCnt="0">
        <dgm:presLayoutVars>
          <dgm:hierBranch val="init"/>
        </dgm:presLayoutVars>
      </dgm:prSet>
      <dgm:spPr/>
    </dgm:pt>
    <dgm:pt modelId="{D26021F4-836A-4FD7-AD2C-DCA6299B900A}" type="pres">
      <dgm:prSet presAssocID="{24EFE277-B08B-4DEC-93B6-E90DA488B883}" presName="rootComposite1" presStyleCnt="0"/>
      <dgm:spPr/>
    </dgm:pt>
    <dgm:pt modelId="{B4CFBE67-14C0-41E6-9D2D-A17667DD2A6F}" type="pres">
      <dgm:prSet presAssocID="{24EFE277-B08B-4DEC-93B6-E90DA488B883}" presName="rootText1" presStyleLbl="node0" presStyleIdx="0" presStyleCnt="1">
        <dgm:presLayoutVars>
          <dgm:chPref val="3"/>
        </dgm:presLayoutVars>
      </dgm:prSet>
      <dgm:spPr/>
      <dgm:t>
        <a:bodyPr/>
        <a:lstStyle/>
        <a:p>
          <a:endParaRPr lang="de-DE"/>
        </a:p>
      </dgm:t>
    </dgm:pt>
    <dgm:pt modelId="{6E3A05F1-5095-409C-9075-4CFB0D26E704}" type="pres">
      <dgm:prSet presAssocID="{24EFE277-B08B-4DEC-93B6-E90DA488B883}" presName="rootConnector1" presStyleLbl="node1" presStyleIdx="0" presStyleCnt="0"/>
      <dgm:spPr/>
      <dgm:t>
        <a:bodyPr/>
        <a:lstStyle/>
        <a:p>
          <a:endParaRPr lang="de-DE"/>
        </a:p>
      </dgm:t>
    </dgm:pt>
    <dgm:pt modelId="{DDAF0BD0-1F22-4D58-9AF8-C6E76B47F1DF}" type="pres">
      <dgm:prSet presAssocID="{24EFE277-B08B-4DEC-93B6-E90DA488B883}" presName="hierChild2" presStyleCnt="0"/>
      <dgm:spPr/>
    </dgm:pt>
    <dgm:pt modelId="{BB8CD235-FE45-4A2A-B9BB-14B0D999C63D}" type="pres">
      <dgm:prSet presAssocID="{5CB393BA-733B-45FF-A1FA-AE5B4B5D7F60}" presName="Name37" presStyleLbl="parChTrans1D2" presStyleIdx="0" presStyleCnt="3"/>
      <dgm:spPr/>
      <dgm:t>
        <a:bodyPr/>
        <a:lstStyle/>
        <a:p>
          <a:endParaRPr lang="de-DE"/>
        </a:p>
      </dgm:t>
    </dgm:pt>
    <dgm:pt modelId="{17565D68-3ACA-4320-B2E8-E39B3C1B1386}" type="pres">
      <dgm:prSet presAssocID="{6CE5608C-846A-45AD-96E4-A5A6B9E991BE}" presName="hierRoot2" presStyleCnt="0">
        <dgm:presLayoutVars>
          <dgm:hierBranch val="init"/>
        </dgm:presLayoutVars>
      </dgm:prSet>
      <dgm:spPr/>
    </dgm:pt>
    <dgm:pt modelId="{F3854426-88FB-4E7E-B9E0-36BDEC80914D}" type="pres">
      <dgm:prSet presAssocID="{6CE5608C-846A-45AD-96E4-A5A6B9E991BE}" presName="rootComposite" presStyleCnt="0"/>
      <dgm:spPr/>
    </dgm:pt>
    <dgm:pt modelId="{59ED4B11-7EF2-436E-87DA-3A6623123D66}" type="pres">
      <dgm:prSet presAssocID="{6CE5608C-846A-45AD-96E4-A5A6B9E991BE}" presName="rootText" presStyleLbl="node2" presStyleIdx="0" presStyleCnt="3">
        <dgm:presLayoutVars>
          <dgm:chPref val="3"/>
        </dgm:presLayoutVars>
      </dgm:prSet>
      <dgm:spPr/>
      <dgm:t>
        <a:bodyPr/>
        <a:lstStyle/>
        <a:p>
          <a:endParaRPr lang="de-DE"/>
        </a:p>
      </dgm:t>
    </dgm:pt>
    <dgm:pt modelId="{8C34E74E-F942-4400-933F-593EDFEE69EA}" type="pres">
      <dgm:prSet presAssocID="{6CE5608C-846A-45AD-96E4-A5A6B9E991BE}" presName="rootConnector" presStyleLbl="node2" presStyleIdx="0" presStyleCnt="3"/>
      <dgm:spPr/>
      <dgm:t>
        <a:bodyPr/>
        <a:lstStyle/>
        <a:p>
          <a:endParaRPr lang="de-DE"/>
        </a:p>
      </dgm:t>
    </dgm:pt>
    <dgm:pt modelId="{722DD57D-D9AC-4A00-9A65-026041B65228}" type="pres">
      <dgm:prSet presAssocID="{6CE5608C-846A-45AD-96E4-A5A6B9E991BE}" presName="hierChild4" presStyleCnt="0"/>
      <dgm:spPr/>
    </dgm:pt>
    <dgm:pt modelId="{FE0E1253-DE59-42DF-84E4-26F4DB6FE1B3}" type="pres">
      <dgm:prSet presAssocID="{6CE5608C-846A-45AD-96E4-A5A6B9E991BE}" presName="hierChild5" presStyleCnt="0"/>
      <dgm:spPr/>
    </dgm:pt>
    <dgm:pt modelId="{6F385739-EB33-45F3-B066-855BD2820541}" type="pres">
      <dgm:prSet presAssocID="{1E4D0788-E840-492C-A5B7-0AB1B95B02B8}" presName="Name37" presStyleLbl="parChTrans1D2" presStyleIdx="1" presStyleCnt="3"/>
      <dgm:spPr/>
      <dgm:t>
        <a:bodyPr/>
        <a:lstStyle/>
        <a:p>
          <a:endParaRPr lang="de-DE"/>
        </a:p>
      </dgm:t>
    </dgm:pt>
    <dgm:pt modelId="{898CDE0B-11D4-4B67-A8A6-1BF0BC54E1F1}" type="pres">
      <dgm:prSet presAssocID="{526F8411-0FE8-4DF6-B9F4-74FB25BA09E3}" presName="hierRoot2" presStyleCnt="0">
        <dgm:presLayoutVars>
          <dgm:hierBranch val="init"/>
        </dgm:presLayoutVars>
      </dgm:prSet>
      <dgm:spPr/>
    </dgm:pt>
    <dgm:pt modelId="{B40507B3-FED4-4B0A-BC94-1B9551F2F7B7}" type="pres">
      <dgm:prSet presAssocID="{526F8411-0FE8-4DF6-B9F4-74FB25BA09E3}" presName="rootComposite" presStyleCnt="0"/>
      <dgm:spPr/>
    </dgm:pt>
    <dgm:pt modelId="{02A75C89-794A-43EB-93EC-644E03229DF5}" type="pres">
      <dgm:prSet presAssocID="{526F8411-0FE8-4DF6-B9F4-74FB25BA09E3}" presName="rootText" presStyleLbl="node2" presStyleIdx="1" presStyleCnt="3">
        <dgm:presLayoutVars>
          <dgm:chPref val="3"/>
        </dgm:presLayoutVars>
      </dgm:prSet>
      <dgm:spPr/>
      <dgm:t>
        <a:bodyPr/>
        <a:lstStyle/>
        <a:p>
          <a:endParaRPr lang="de-DE"/>
        </a:p>
      </dgm:t>
    </dgm:pt>
    <dgm:pt modelId="{632E262A-E371-4A5F-BE2D-4E4DF24AFB7D}" type="pres">
      <dgm:prSet presAssocID="{526F8411-0FE8-4DF6-B9F4-74FB25BA09E3}" presName="rootConnector" presStyleLbl="node2" presStyleIdx="1" presStyleCnt="3"/>
      <dgm:spPr/>
      <dgm:t>
        <a:bodyPr/>
        <a:lstStyle/>
        <a:p>
          <a:endParaRPr lang="de-DE"/>
        </a:p>
      </dgm:t>
    </dgm:pt>
    <dgm:pt modelId="{779774D3-B12E-4844-B1C0-387B4424E6E6}" type="pres">
      <dgm:prSet presAssocID="{526F8411-0FE8-4DF6-B9F4-74FB25BA09E3}" presName="hierChild4" presStyleCnt="0"/>
      <dgm:spPr/>
    </dgm:pt>
    <dgm:pt modelId="{3683DF54-F77D-4DD8-B981-749DDE46EFD2}" type="pres">
      <dgm:prSet presAssocID="{526F8411-0FE8-4DF6-B9F4-74FB25BA09E3}" presName="hierChild5" presStyleCnt="0"/>
      <dgm:spPr/>
    </dgm:pt>
    <dgm:pt modelId="{75FD96E6-D5B4-4C55-ADD6-2AC9AA5CADC7}" type="pres">
      <dgm:prSet presAssocID="{DC2DC488-5BA8-4CDA-9034-E5FCB333FB11}" presName="Name37" presStyleLbl="parChTrans1D2" presStyleIdx="2" presStyleCnt="3"/>
      <dgm:spPr/>
      <dgm:t>
        <a:bodyPr/>
        <a:lstStyle/>
        <a:p>
          <a:endParaRPr lang="de-DE"/>
        </a:p>
      </dgm:t>
    </dgm:pt>
    <dgm:pt modelId="{0CD5F4B7-A42F-4792-9977-A69AFB80005D}" type="pres">
      <dgm:prSet presAssocID="{279E6671-1CDB-4250-87CC-5954A4B23A0C}" presName="hierRoot2" presStyleCnt="0">
        <dgm:presLayoutVars>
          <dgm:hierBranch val="init"/>
        </dgm:presLayoutVars>
      </dgm:prSet>
      <dgm:spPr/>
    </dgm:pt>
    <dgm:pt modelId="{D0281866-EC71-46C8-A494-AA97E741064A}" type="pres">
      <dgm:prSet presAssocID="{279E6671-1CDB-4250-87CC-5954A4B23A0C}" presName="rootComposite" presStyleCnt="0"/>
      <dgm:spPr/>
    </dgm:pt>
    <dgm:pt modelId="{924199DC-772E-4258-8DA5-FA3B3E17F9EE}" type="pres">
      <dgm:prSet presAssocID="{279E6671-1CDB-4250-87CC-5954A4B23A0C}" presName="rootText" presStyleLbl="node2" presStyleIdx="2" presStyleCnt="3">
        <dgm:presLayoutVars>
          <dgm:chPref val="3"/>
        </dgm:presLayoutVars>
      </dgm:prSet>
      <dgm:spPr/>
      <dgm:t>
        <a:bodyPr/>
        <a:lstStyle/>
        <a:p>
          <a:endParaRPr lang="de-DE"/>
        </a:p>
      </dgm:t>
    </dgm:pt>
    <dgm:pt modelId="{6E16D961-A8C1-4067-BE95-C8504A8E5351}" type="pres">
      <dgm:prSet presAssocID="{279E6671-1CDB-4250-87CC-5954A4B23A0C}" presName="rootConnector" presStyleLbl="node2" presStyleIdx="2" presStyleCnt="3"/>
      <dgm:spPr/>
      <dgm:t>
        <a:bodyPr/>
        <a:lstStyle/>
        <a:p>
          <a:endParaRPr lang="de-DE"/>
        </a:p>
      </dgm:t>
    </dgm:pt>
    <dgm:pt modelId="{3B3661C5-FEEE-4A5B-B994-D08AB5528611}" type="pres">
      <dgm:prSet presAssocID="{279E6671-1CDB-4250-87CC-5954A4B23A0C}" presName="hierChild4" presStyleCnt="0"/>
      <dgm:spPr/>
    </dgm:pt>
    <dgm:pt modelId="{621CFBE0-BCAD-44AF-808F-08BA170119CA}" type="pres">
      <dgm:prSet presAssocID="{279E6671-1CDB-4250-87CC-5954A4B23A0C}" presName="hierChild5" presStyleCnt="0"/>
      <dgm:spPr/>
    </dgm:pt>
    <dgm:pt modelId="{4032F856-F643-4BA7-ACF1-2BD57EE9A265}" type="pres">
      <dgm:prSet presAssocID="{24EFE277-B08B-4DEC-93B6-E90DA488B883}" presName="hierChild3" presStyleCnt="0"/>
      <dgm:spPr/>
    </dgm:pt>
  </dgm:ptLst>
  <dgm:cxnLst>
    <dgm:cxn modelId="{235CF4E4-4A84-410B-B2F7-60620BEAEAD7}" type="presOf" srcId="{24EFE277-B08B-4DEC-93B6-E90DA488B883}" destId="{6E3A05F1-5095-409C-9075-4CFB0D26E704}" srcOrd="1" destOrd="0" presId="urn:microsoft.com/office/officeart/2005/8/layout/orgChart1"/>
    <dgm:cxn modelId="{6902E2D4-E554-4F04-B4E9-FB5D0B09D039}" type="presOf" srcId="{279E6671-1CDB-4250-87CC-5954A4B23A0C}" destId="{924199DC-772E-4258-8DA5-FA3B3E17F9EE}" srcOrd="0" destOrd="0" presId="urn:microsoft.com/office/officeart/2005/8/layout/orgChart1"/>
    <dgm:cxn modelId="{5CDBFD20-1C61-4936-BE1A-611CDAE3490B}" srcId="{24EFE277-B08B-4DEC-93B6-E90DA488B883}" destId="{279E6671-1CDB-4250-87CC-5954A4B23A0C}" srcOrd="2" destOrd="0" parTransId="{DC2DC488-5BA8-4CDA-9034-E5FCB333FB11}" sibTransId="{BFC27AAB-DA30-441D-A0DA-C1CDECD2FB0B}"/>
    <dgm:cxn modelId="{90E5AC78-3E13-4D8B-B6B1-AB96C09DE5E1}" srcId="{7C40A470-D20B-4CCD-98E3-D7FBFD9D194B}" destId="{24EFE277-B08B-4DEC-93B6-E90DA488B883}" srcOrd="0" destOrd="0" parTransId="{58EAC468-21C7-47F1-BBE1-4BCF6E43ABD9}" sibTransId="{3B4F3A67-DF10-453C-A62D-F3404F8599DF}"/>
    <dgm:cxn modelId="{4AFD3AB7-EA87-4CEA-BA4F-B5A0E52976CB}" type="presOf" srcId="{DC2DC488-5BA8-4CDA-9034-E5FCB333FB11}" destId="{75FD96E6-D5B4-4C55-ADD6-2AC9AA5CADC7}" srcOrd="0" destOrd="0" presId="urn:microsoft.com/office/officeart/2005/8/layout/orgChart1"/>
    <dgm:cxn modelId="{692870E7-4CEF-40F7-907C-DD020956F171}" type="presOf" srcId="{24EFE277-B08B-4DEC-93B6-E90DA488B883}" destId="{B4CFBE67-14C0-41E6-9D2D-A17667DD2A6F}" srcOrd="0" destOrd="0" presId="urn:microsoft.com/office/officeart/2005/8/layout/orgChart1"/>
    <dgm:cxn modelId="{AB0D27A8-C15B-42B9-92F0-23CCC5D4D4D5}" srcId="{24EFE277-B08B-4DEC-93B6-E90DA488B883}" destId="{6CE5608C-846A-45AD-96E4-A5A6B9E991BE}" srcOrd="0" destOrd="0" parTransId="{5CB393BA-733B-45FF-A1FA-AE5B4B5D7F60}" sibTransId="{108AA480-8FE0-4E31-A72F-9DFF1A47198D}"/>
    <dgm:cxn modelId="{A9102C6F-0D2E-471E-999A-0A5437A82CF2}" type="presOf" srcId="{279E6671-1CDB-4250-87CC-5954A4B23A0C}" destId="{6E16D961-A8C1-4067-BE95-C8504A8E5351}" srcOrd="1" destOrd="0" presId="urn:microsoft.com/office/officeart/2005/8/layout/orgChart1"/>
    <dgm:cxn modelId="{4248E87F-BA56-4045-BA8B-9045F48C8226}" type="presOf" srcId="{1E4D0788-E840-492C-A5B7-0AB1B95B02B8}" destId="{6F385739-EB33-45F3-B066-855BD2820541}" srcOrd="0" destOrd="0" presId="urn:microsoft.com/office/officeart/2005/8/layout/orgChart1"/>
    <dgm:cxn modelId="{167F6924-154D-43D7-BD4C-D955FFEE0A06}" type="presOf" srcId="{6CE5608C-846A-45AD-96E4-A5A6B9E991BE}" destId="{59ED4B11-7EF2-436E-87DA-3A6623123D66}" srcOrd="0" destOrd="0" presId="urn:microsoft.com/office/officeart/2005/8/layout/orgChart1"/>
    <dgm:cxn modelId="{A9BEB62A-1431-46A2-9047-1DCFCFFCF864}" type="presOf" srcId="{5CB393BA-733B-45FF-A1FA-AE5B4B5D7F60}" destId="{BB8CD235-FE45-4A2A-B9BB-14B0D999C63D}" srcOrd="0" destOrd="0" presId="urn:microsoft.com/office/officeart/2005/8/layout/orgChart1"/>
    <dgm:cxn modelId="{8BD92ABD-4029-40EA-88DB-01963A23F66C}" type="presOf" srcId="{6CE5608C-846A-45AD-96E4-A5A6B9E991BE}" destId="{8C34E74E-F942-4400-933F-593EDFEE69EA}" srcOrd="1" destOrd="0" presId="urn:microsoft.com/office/officeart/2005/8/layout/orgChart1"/>
    <dgm:cxn modelId="{3C1A908A-2047-409B-A381-6665C61CE172}" type="presOf" srcId="{526F8411-0FE8-4DF6-B9F4-74FB25BA09E3}" destId="{632E262A-E371-4A5F-BE2D-4E4DF24AFB7D}" srcOrd="1" destOrd="0" presId="urn:microsoft.com/office/officeart/2005/8/layout/orgChart1"/>
    <dgm:cxn modelId="{289DD266-7724-489C-B700-15500CBD56CC}" type="presOf" srcId="{7C40A470-D20B-4CCD-98E3-D7FBFD9D194B}" destId="{922B6F25-6D64-46FB-8F82-2C1724357782}" srcOrd="0" destOrd="0" presId="urn:microsoft.com/office/officeart/2005/8/layout/orgChart1"/>
    <dgm:cxn modelId="{DD0F29F1-D72A-4314-AB63-7421727B7BBB}" type="presOf" srcId="{526F8411-0FE8-4DF6-B9F4-74FB25BA09E3}" destId="{02A75C89-794A-43EB-93EC-644E03229DF5}" srcOrd="0" destOrd="0" presId="urn:microsoft.com/office/officeart/2005/8/layout/orgChart1"/>
    <dgm:cxn modelId="{B145F2F7-7421-41F2-AA6B-2867E66C3E70}" srcId="{24EFE277-B08B-4DEC-93B6-E90DA488B883}" destId="{526F8411-0FE8-4DF6-B9F4-74FB25BA09E3}" srcOrd="1" destOrd="0" parTransId="{1E4D0788-E840-492C-A5B7-0AB1B95B02B8}" sibTransId="{6C394D24-0320-4ECF-858B-A608639416F6}"/>
    <dgm:cxn modelId="{2EF963DD-E757-41C2-943B-F1B922878F9D}" type="presParOf" srcId="{922B6F25-6D64-46FB-8F82-2C1724357782}" destId="{5E21B3F1-79DC-4E93-AAD8-0A70C6CF0C68}" srcOrd="0" destOrd="0" presId="urn:microsoft.com/office/officeart/2005/8/layout/orgChart1"/>
    <dgm:cxn modelId="{78BB089F-0A33-44AE-9CCF-FC70B784B056}" type="presParOf" srcId="{5E21B3F1-79DC-4E93-AAD8-0A70C6CF0C68}" destId="{D26021F4-836A-4FD7-AD2C-DCA6299B900A}" srcOrd="0" destOrd="0" presId="urn:microsoft.com/office/officeart/2005/8/layout/orgChart1"/>
    <dgm:cxn modelId="{9C6EE71F-09C2-4FF4-B46B-A9D0F5C66002}" type="presParOf" srcId="{D26021F4-836A-4FD7-AD2C-DCA6299B900A}" destId="{B4CFBE67-14C0-41E6-9D2D-A17667DD2A6F}" srcOrd="0" destOrd="0" presId="urn:microsoft.com/office/officeart/2005/8/layout/orgChart1"/>
    <dgm:cxn modelId="{81EAA2E7-E89D-495C-BD0F-D7AE470B9A59}" type="presParOf" srcId="{D26021F4-836A-4FD7-AD2C-DCA6299B900A}" destId="{6E3A05F1-5095-409C-9075-4CFB0D26E704}" srcOrd="1" destOrd="0" presId="urn:microsoft.com/office/officeart/2005/8/layout/orgChart1"/>
    <dgm:cxn modelId="{C6479FB1-8316-43E6-A057-34543A524751}" type="presParOf" srcId="{5E21B3F1-79DC-4E93-AAD8-0A70C6CF0C68}" destId="{DDAF0BD0-1F22-4D58-9AF8-C6E76B47F1DF}" srcOrd="1" destOrd="0" presId="urn:microsoft.com/office/officeart/2005/8/layout/orgChart1"/>
    <dgm:cxn modelId="{17E772DA-243E-4032-935B-BCE1D434A337}" type="presParOf" srcId="{DDAF0BD0-1F22-4D58-9AF8-C6E76B47F1DF}" destId="{BB8CD235-FE45-4A2A-B9BB-14B0D999C63D}" srcOrd="0" destOrd="0" presId="urn:microsoft.com/office/officeart/2005/8/layout/orgChart1"/>
    <dgm:cxn modelId="{9BD0D8C1-595B-4305-A7E6-8D08B949FF95}" type="presParOf" srcId="{DDAF0BD0-1F22-4D58-9AF8-C6E76B47F1DF}" destId="{17565D68-3ACA-4320-B2E8-E39B3C1B1386}" srcOrd="1" destOrd="0" presId="urn:microsoft.com/office/officeart/2005/8/layout/orgChart1"/>
    <dgm:cxn modelId="{356C9C6B-DC28-4BEC-B456-1FD7BED7D109}" type="presParOf" srcId="{17565D68-3ACA-4320-B2E8-E39B3C1B1386}" destId="{F3854426-88FB-4E7E-B9E0-36BDEC80914D}" srcOrd="0" destOrd="0" presId="urn:microsoft.com/office/officeart/2005/8/layout/orgChart1"/>
    <dgm:cxn modelId="{8E571D35-4F10-428C-9424-BB0696BD9425}" type="presParOf" srcId="{F3854426-88FB-4E7E-B9E0-36BDEC80914D}" destId="{59ED4B11-7EF2-436E-87DA-3A6623123D66}" srcOrd="0" destOrd="0" presId="urn:microsoft.com/office/officeart/2005/8/layout/orgChart1"/>
    <dgm:cxn modelId="{1D40A5EC-A1ED-4A6A-B504-CED7A4AF408B}" type="presParOf" srcId="{F3854426-88FB-4E7E-B9E0-36BDEC80914D}" destId="{8C34E74E-F942-4400-933F-593EDFEE69EA}" srcOrd="1" destOrd="0" presId="urn:microsoft.com/office/officeart/2005/8/layout/orgChart1"/>
    <dgm:cxn modelId="{6AF47699-F38F-42AA-A6CE-16D1B78CBC93}" type="presParOf" srcId="{17565D68-3ACA-4320-B2E8-E39B3C1B1386}" destId="{722DD57D-D9AC-4A00-9A65-026041B65228}" srcOrd="1" destOrd="0" presId="urn:microsoft.com/office/officeart/2005/8/layout/orgChart1"/>
    <dgm:cxn modelId="{319AD2C3-BA5F-4319-9C12-B49052531730}" type="presParOf" srcId="{17565D68-3ACA-4320-B2E8-E39B3C1B1386}" destId="{FE0E1253-DE59-42DF-84E4-26F4DB6FE1B3}" srcOrd="2" destOrd="0" presId="urn:microsoft.com/office/officeart/2005/8/layout/orgChart1"/>
    <dgm:cxn modelId="{16603F37-D60C-4557-B101-28533FDF0A24}" type="presParOf" srcId="{DDAF0BD0-1F22-4D58-9AF8-C6E76B47F1DF}" destId="{6F385739-EB33-45F3-B066-855BD2820541}" srcOrd="2" destOrd="0" presId="urn:microsoft.com/office/officeart/2005/8/layout/orgChart1"/>
    <dgm:cxn modelId="{B67FFDE4-84F1-4018-8316-84387BCAE3ED}" type="presParOf" srcId="{DDAF0BD0-1F22-4D58-9AF8-C6E76B47F1DF}" destId="{898CDE0B-11D4-4B67-A8A6-1BF0BC54E1F1}" srcOrd="3" destOrd="0" presId="urn:microsoft.com/office/officeart/2005/8/layout/orgChart1"/>
    <dgm:cxn modelId="{0324A21D-AA2E-4750-AC12-FF8FB515E01F}" type="presParOf" srcId="{898CDE0B-11D4-4B67-A8A6-1BF0BC54E1F1}" destId="{B40507B3-FED4-4B0A-BC94-1B9551F2F7B7}" srcOrd="0" destOrd="0" presId="urn:microsoft.com/office/officeart/2005/8/layout/orgChart1"/>
    <dgm:cxn modelId="{66936E55-846A-4E21-992B-D197BA1EFC44}" type="presParOf" srcId="{B40507B3-FED4-4B0A-BC94-1B9551F2F7B7}" destId="{02A75C89-794A-43EB-93EC-644E03229DF5}" srcOrd="0" destOrd="0" presId="urn:microsoft.com/office/officeart/2005/8/layout/orgChart1"/>
    <dgm:cxn modelId="{97C7AE53-E58A-4490-AE64-2CF07C77E446}" type="presParOf" srcId="{B40507B3-FED4-4B0A-BC94-1B9551F2F7B7}" destId="{632E262A-E371-4A5F-BE2D-4E4DF24AFB7D}" srcOrd="1" destOrd="0" presId="urn:microsoft.com/office/officeart/2005/8/layout/orgChart1"/>
    <dgm:cxn modelId="{DCD9A90A-3DBA-4BAF-914F-BC16EF72F2AE}" type="presParOf" srcId="{898CDE0B-11D4-4B67-A8A6-1BF0BC54E1F1}" destId="{779774D3-B12E-4844-B1C0-387B4424E6E6}" srcOrd="1" destOrd="0" presId="urn:microsoft.com/office/officeart/2005/8/layout/orgChart1"/>
    <dgm:cxn modelId="{95C67D9E-BA56-4667-88D8-48C3796A3BBE}" type="presParOf" srcId="{898CDE0B-11D4-4B67-A8A6-1BF0BC54E1F1}" destId="{3683DF54-F77D-4DD8-B981-749DDE46EFD2}" srcOrd="2" destOrd="0" presId="urn:microsoft.com/office/officeart/2005/8/layout/orgChart1"/>
    <dgm:cxn modelId="{B96DAFFC-8CC1-41E8-AC84-CBEA452D9E48}" type="presParOf" srcId="{DDAF0BD0-1F22-4D58-9AF8-C6E76B47F1DF}" destId="{75FD96E6-D5B4-4C55-ADD6-2AC9AA5CADC7}" srcOrd="4" destOrd="0" presId="urn:microsoft.com/office/officeart/2005/8/layout/orgChart1"/>
    <dgm:cxn modelId="{D68144C9-EFAF-4462-953B-04D3226D4983}" type="presParOf" srcId="{DDAF0BD0-1F22-4D58-9AF8-C6E76B47F1DF}" destId="{0CD5F4B7-A42F-4792-9977-A69AFB80005D}" srcOrd="5" destOrd="0" presId="urn:microsoft.com/office/officeart/2005/8/layout/orgChart1"/>
    <dgm:cxn modelId="{963AA609-3D2C-4C8E-B70D-3C9C8D49496E}" type="presParOf" srcId="{0CD5F4B7-A42F-4792-9977-A69AFB80005D}" destId="{D0281866-EC71-46C8-A494-AA97E741064A}" srcOrd="0" destOrd="0" presId="urn:microsoft.com/office/officeart/2005/8/layout/orgChart1"/>
    <dgm:cxn modelId="{3FB630AA-C42E-40E9-BBA0-BB220F25615C}" type="presParOf" srcId="{D0281866-EC71-46C8-A494-AA97E741064A}" destId="{924199DC-772E-4258-8DA5-FA3B3E17F9EE}" srcOrd="0" destOrd="0" presId="urn:microsoft.com/office/officeart/2005/8/layout/orgChart1"/>
    <dgm:cxn modelId="{345FC24C-67B5-497C-8107-1F20FFF1B8A1}" type="presParOf" srcId="{D0281866-EC71-46C8-A494-AA97E741064A}" destId="{6E16D961-A8C1-4067-BE95-C8504A8E5351}" srcOrd="1" destOrd="0" presId="urn:microsoft.com/office/officeart/2005/8/layout/orgChart1"/>
    <dgm:cxn modelId="{358CC8FF-E0C7-4D39-9FFF-712CBBF15DB2}" type="presParOf" srcId="{0CD5F4B7-A42F-4792-9977-A69AFB80005D}" destId="{3B3661C5-FEEE-4A5B-B994-D08AB5528611}" srcOrd="1" destOrd="0" presId="urn:microsoft.com/office/officeart/2005/8/layout/orgChart1"/>
    <dgm:cxn modelId="{5B6395DD-73A6-4711-94DD-E4107F85B2D0}" type="presParOf" srcId="{0CD5F4B7-A42F-4792-9977-A69AFB80005D}" destId="{621CFBE0-BCAD-44AF-808F-08BA170119CA}" srcOrd="2" destOrd="0" presId="urn:microsoft.com/office/officeart/2005/8/layout/orgChart1"/>
    <dgm:cxn modelId="{24EE96E1-9E10-46CD-A95A-2D40B29C32CD}" type="presParOf" srcId="{5E21B3F1-79DC-4E93-AAD8-0A70C6CF0C68}" destId="{4032F856-F643-4BA7-ACF1-2BD57EE9A26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2E8E7ED-12DD-47EA-A273-1AD1F2867962}"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502B5E50-BD37-4862-AD9C-096A3AADBBCC}">
      <dgm:prSet/>
      <dgm:spPr/>
      <dgm:t>
        <a:bodyPr/>
        <a:lstStyle/>
        <a:p>
          <a:pPr rtl="0"/>
          <a:r>
            <a:rPr lang="de-DE" b="1" baseline="0" dirty="0" smtClean="0"/>
            <a:t>Doppelbesteuerungsabkommen</a:t>
          </a:r>
          <a:endParaRPr lang="de-DE" dirty="0"/>
        </a:p>
      </dgm:t>
    </dgm:pt>
    <dgm:pt modelId="{0A4F7C9B-923D-4632-972A-C342E5BF81E0}" type="parTrans" cxnId="{6DCDFE91-19C2-4163-B5F1-1444DA657642}">
      <dgm:prSet/>
      <dgm:spPr/>
      <dgm:t>
        <a:bodyPr/>
        <a:lstStyle/>
        <a:p>
          <a:endParaRPr lang="de-DE"/>
        </a:p>
      </dgm:t>
    </dgm:pt>
    <dgm:pt modelId="{4BD46272-56F3-4ED9-9B43-74D08D9CFD13}" type="sibTrans" cxnId="{6DCDFE91-19C2-4163-B5F1-1444DA657642}">
      <dgm:prSet/>
      <dgm:spPr/>
      <dgm:t>
        <a:bodyPr/>
        <a:lstStyle/>
        <a:p>
          <a:endParaRPr lang="de-DE"/>
        </a:p>
      </dgm:t>
    </dgm:pt>
    <dgm:pt modelId="{BDFAF736-E916-43C8-8467-D56860A848AE}">
      <dgm:prSet/>
      <dgm:spPr/>
      <dgm:t>
        <a:bodyPr/>
        <a:lstStyle/>
        <a:p>
          <a:pPr rtl="0"/>
          <a:r>
            <a:rPr lang="de-DE" baseline="0" dirty="0" smtClean="0"/>
            <a:t>Seit 1. August 2012 ist das „Abkommen vom 19. September 2011 zwischen der Bundesrepublik Deutschland und der Republik Türkei zur Vermeidung der Doppelbesteuerung und der Steuerverkürzung auf dem Gebiet der Steuern vom Einkommen“ in Kraft. Es wurde bereits am 19.9.2011 unterzeichnet und ist rückwirkend ab dem 1. Januar 2011 anzuwenden. </a:t>
          </a:r>
          <a:endParaRPr lang="de-DE" dirty="0"/>
        </a:p>
      </dgm:t>
    </dgm:pt>
    <dgm:pt modelId="{C93C5E5B-B728-4304-8A75-182C68B4A07D}" type="parTrans" cxnId="{ABA60B97-A906-41B0-959C-75026C35538F}">
      <dgm:prSet/>
      <dgm:spPr/>
      <dgm:t>
        <a:bodyPr/>
        <a:lstStyle/>
        <a:p>
          <a:endParaRPr lang="de-DE"/>
        </a:p>
      </dgm:t>
    </dgm:pt>
    <dgm:pt modelId="{2EB75A3F-3A56-4965-916C-ECCA274C646D}" type="sibTrans" cxnId="{ABA60B97-A906-41B0-959C-75026C35538F}">
      <dgm:prSet/>
      <dgm:spPr/>
      <dgm:t>
        <a:bodyPr/>
        <a:lstStyle/>
        <a:p>
          <a:endParaRPr lang="de-DE"/>
        </a:p>
      </dgm:t>
    </dgm:pt>
    <dgm:pt modelId="{602C7475-A61E-4835-846E-B7DED4A969C1}">
      <dgm:prSet/>
      <dgm:spPr/>
      <dgm:t>
        <a:bodyPr/>
        <a:lstStyle/>
        <a:p>
          <a:pPr rtl="0"/>
          <a:r>
            <a:rPr lang="de-DE" baseline="0" dirty="0" smtClean="0"/>
            <a:t>Schon im Jahre 1990 hatte es ein Abkommen zwischen Deutschland und der Türkei gegeben, welches die Doppelbesteuerung aufgehoben hat. Deutschland hatte dieses Abkommen zum Ende des Jahres 2010 gekündigt. </a:t>
          </a:r>
          <a:endParaRPr lang="de-DE" dirty="0"/>
        </a:p>
      </dgm:t>
    </dgm:pt>
    <dgm:pt modelId="{278D6145-D6B4-4CA1-BFBE-948F13E9EADA}" type="parTrans" cxnId="{1FE360AA-47DA-4D22-A223-28B9BA448F21}">
      <dgm:prSet/>
      <dgm:spPr/>
      <dgm:t>
        <a:bodyPr/>
        <a:lstStyle/>
        <a:p>
          <a:endParaRPr lang="de-DE"/>
        </a:p>
      </dgm:t>
    </dgm:pt>
    <dgm:pt modelId="{88314FB3-B487-49EE-BE3A-7D53AD29CCEB}" type="sibTrans" cxnId="{1FE360AA-47DA-4D22-A223-28B9BA448F21}">
      <dgm:prSet/>
      <dgm:spPr/>
      <dgm:t>
        <a:bodyPr/>
        <a:lstStyle/>
        <a:p>
          <a:endParaRPr lang="de-DE"/>
        </a:p>
      </dgm:t>
    </dgm:pt>
    <dgm:pt modelId="{41435716-9AA3-43B8-A839-81FD019E827A}" type="pres">
      <dgm:prSet presAssocID="{22E8E7ED-12DD-47EA-A273-1AD1F2867962}" presName="linear" presStyleCnt="0">
        <dgm:presLayoutVars>
          <dgm:animLvl val="lvl"/>
          <dgm:resizeHandles val="exact"/>
        </dgm:presLayoutVars>
      </dgm:prSet>
      <dgm:spPr/>
      <dgm:t>
        <a:bodyPr/>
        <a:lstStyle/>
        <a:p>
          <a:endParaRPr lang="de-DE"/>
        </a:p>
      </dgm:t>
    </dgm:pt>
    <dgm:pt modelId="{73BC0CD2-DF40-4FDD-B663-47B987838355}" type="pres">
      <dgm:prSet presAssocID="{502B5E50-BD37-4862-AD9C-096A3AADBBCC}" presName="parentText" presStyleLbl="node1" presStyleIdx="0" presStyleCnt="1">
        <dgm:presLayoutVars>
          <dgm:chMax val="0"/>
          <dgm:bulletEnabled val="1"/>
        </dgm:presLayoutVars>
      </dgm:prSet>
      <dgm:spPr/>
      <dgm:t>
        <a:bodyPr/>
        <a:lstStyle/>
        <a:p>
          <a:endParaRPr lang="de-DE"/>
        </a:p>
      </dgm:t>
    </dgm:pt>
    <dgm:pt modelId="{16408C13-E5D2-4A55-B009-262B5CB0D18F}" type="pres">
      <dgm:prSet presAssocID="{502B5E50-BD37-4862-AD9C-096A3AADBBCC}" presName="childText" presStyleLbl="revTx" presStyleIdx="0" presStyleCnt="1">
        <dgm:presLayoutVars>
          <dgm:bulletEnabled val="1"/>
        </dgm:presLayoutVars>
      </dgm:prSet>
      <dgm:spPr/>
      <dgm:t>
        <a:bodyPr/>
        <a:lstStyle/>
        <a:p>
          <a:endParaRPr lang="de-DE"/>
        </a:p>
      </dgm:t>
    </dgm:pt>
  </dgm:ptLst>
  <dgm:cxnLst>
    <dgm:cxn modelId="{6DCDFE91-19C2-4163-B5F1-1444DA657642}" srcId="{22E8E7ED-12DD-47EA-A273-1AD1F2867962}" destId="{502B5E50-BD37-4862-AD9C-096A3AADBBCC}" srcOrd="0" destOrd="0" parTransId="{0A4F7C9B-923D-4632-972A-C342E5BF81E0}" sibTransId="{4BD46272-56F3-4ED9-9B43-74D08D9CFD13}"/>
    <dgm:cxn modelId="{D0A50A82-7DE4-4413-B00A-DDB7C929040A}" type="presOf" srcId="{502B5E50-BD37-4862-AD9C-096A3AADBBCC}" destId="{73BC0CD2-DF40-4FDD-B663-47B987838355}" srcOrd="0" destOrd="0" presId="urn:microsoft.com/office/officeart/2005/8/layout/vList2"/>
    <dgm:cxn modelId="{877232BD-0665-4D8B-891C-2040CEF0FAFF}" type="presOf" srcId="{22E8E7ED-12DD-47EA-A273-1AD1F2867962}" destId="{41435716-9AA3-43B8-A839-81FD019E827A}" srcOrd="0" destOrd="0" presId="urn:microsoft.com/office/officeart/2005/8/layout/vList2"/>
    <dgm:cxn modelId="{1FE360AA-47DA-4D22-A223-28B9BA448F21}" srcId="{502B5E50-BD37-4862-AD9C-096A3AADBBCC}" destId="{602C7475-A61E-4835-846E-B7DED4A969C1}" srcOrd="1" destOrd="0" parTransId="{278D6145-D6B4-4CA1-BFBE-948F13E9EADA}" sibTransId="{88314FB3-B487-49EE-BE3A-7D53AD29CCEB}"/>
    <dgm:cxn modelId="{457365D3-39F7-4A0C-BBF4-9118F13FAE69}" type="presOf" srcId="{BDFAF736-E916-43C8-8467-D56860A848AE}" destId="{16408C13-E5D2-4A55-B009-262B5CB0D18F}" srcOrd="0" destOrd="0" presId="urn:microsoft.com/office/officeart/2005/8/layout/vList2"/>
    <dgm:cxn modelId="{EC95E7A3-8588-4D29-A5C6-A3AAD5DFDFF7}" type="presOf" srcId="{602C7475-A61E-4835-846E-B7DED4A969C1}" destId="{16408C13-E5D2-4A55-B009-262B5CB0D18F}" srcOrd="0" destOrd="1" presId="urn:microsoft.com/office/officeart/2005/8/layout/vList2"/>
    <dgm:cxn modelId="{ABA60B97-A906-41B0-959C-75026C35538F}" srcId="{502B5E50-BD37-4862-AD9C-096A3AADBBCC}" destId="{BDFAF736-E916-43C8-8467-D56860A848AE}" srcOrd="0" destOrd="0" parTransId="{C93C5E5B-B728-4304-8A75-182C68B4A07D}" sibTransId="{2EB75A3F-3A56-4965-916C-ECCA274C646D}"/>
    <dgm:cxn modelId="{0F77CFE8-8398-4CE3-9A48-69EBC10CE3D5}" type="presParOf" srcId="{41435716-9AA3-43B8-A839-81FD019E827A}" destId="{73BC0CD2-DF40-4FDD-B663-47B987838355}" srcOrd="0" destOrd="0" presId="urn:microsoft.com/office/officeart/2005/8/layout/vList2"/>
    <dgm:cxn modelId="{401AB2E0-A3B6-4EC0-9493-281342B1576E}" type="presParOf" srcId="{41435716-9AA3-43B8-A839-81FD019E827A}" destId="{16408C13-E5D2-4A55-B009-262B5CB0D18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2E8E7ED-12DD-47EA-A273-1AD1F2867962}" type="doc">
      <dgm:prSet loTypeId="urn:microsoft.com/office/officeart/2005/8/layout/default" loCatId="list" qsTypeId="urn:microsoft.com/office/officeart/2005/8/quickstyle/3d5" qsCatId="3D" csTypeId="urn:microsoft.com/office/officeart/2005/8/colors/accent1_2" csCatId="accent1" phldr="1"/>
      <dgm:spPr/>
      <dgm:t>
        <a:bodyPr/>
        <a:lstStyle/>
        <a:p>
          <a:endParaRPr lang="de-DE"/>
        </a:p>
      </dgm:t>
    </dgm:pt>
    <dgm:pt modelId="{BDFAF736-E916-43C8-8467-D56860A848AE}">
      <dgm:prSet/>
      <dgm:spPr/>
      <dgm:t>
        <a:bodyPr/>
        <a:lstStyle/>
        <a:p>
          <a:pPr rtl="0"/>
          <a:r>
            <a:rPr lang="de-DE" b="1" dirty="0" smtClean="0"/>
            <a:t>Unternehmensgewinne in der Türkei werden in Deutschland nicht versteuert</a:t>
          </a:r>
          <a:endParaRPr lang="de-DE" dirty="0"/>
        </a:p>
      </dgm:t>
    </dgm:pt>
    <dgm:pt modelId="{C93C5E5B-B728-4304-8A75-182C68B4A07D}" type="parTrans" cxnId="{ABA60B97-A906-41B0-959C-75026C35538F}">
      <dgm:prSet/>
      <dgm:spPr/>
      <dgm:t>
        <a:bodyPr/>
        <a:lstStyle/>
        <a:p>
          <a:endParaRPr lang="de-DE"/>
        </a:p>
      </dgm:t>
    </dgm:pt>
    <dgm:pt modelId="{2EB75A3F-3A56-4965-916C-ECCA274C646D}" type="sibTrans" cxnId="{ABA60B97-A906-41B0-959C-75026C35538F}">
      <dgm:prSet/>
      <dgm:spPr/>
      <dgm:t>
        <a:bodyPr/>
        <a:lstStyle/>
        <a:p>
          <a:endParaRPr lang="de-DE"/>
        </a:p>
      </dgm:t>
    </dgm:pt>
    <dgm:pt modelId="{0206925C-1C37-47E4-AE20-0AB816329F3C}">
      <dgm:prSet/>
      <dgm:spPr/>
      <dgm:t>
        <a:bodyPr/>
        <a:lstStyle/>
        <a:p>
          <a:pPr rtl="0"/>
          <a:r>
            <a:rPr lang="de-DE" b="1" dirty="0" smtClean="0"/>
            <a:t>hieraus konnte Steuerersparnis folgen, da Körperschaftsteuer in der Türkei lediglich 20 vom Hundert der Gewinne beträgt; allerdings sank die Körperschaftssteuer in Deutschland von 25 % auf 15 % ab dem Jahre 2008</a:t>
          </a:r>
          <a:endParaRPr lang="de-DE" dirty="0"/>
        </a:p>
      </dgm:t>
    </dgm:pt>
    <dgm:pt modelId="{289F972B-7D8A-4169-8602-38705B4134F3}" type="parTrans" cxnId="{AA6FB00C-5D35-4E2A-863C-24F182B1EB5E}">
      <dgm:prSet/>
      <dgm:spPr/>
      <dgm:t>
        <a:bodyPr/>
        <a:lstStyle/>
        <a:p>
          <a:endParaRPr lang="de-DE"/>
        </a:p>
      </dgm:t>
    </dgm:pt>
    <dgm:pt modelId="{87023252-FBFF-495A-A0B1-3DEADD146A9F}" type="sibTrans" cxnId="{AA6FB00C-5D35-4E2A-863C-24F182B1EB5E}">
      <dgm:prSet/>
      <dgm:spPr/>
      <dgm:t>
        <a:bodyPr/>
        <a:lstStyle/>
        <a:p>
          <a:endParaRPr lang="de-DE"/>
        </a:p>
      </dgm:t>
    </dgm:pt>
    <dgm:pt modelId="{12B06846-3374-4DBC-9BED-FA63C241A23A}">
      <dgm:prSet/>
      <dgm:spPr/>
      <dgm:t>
        <a:bodyPr/>
        <a:lstStyle/>
        <a:p>
          <a:pPr rtl="0"/>
          <a:r>
            <a:rPr lang="de-DE" b="1" dirty="0" smtClean="0"/>
            <a:t>Anrechnungsmethode bei Zinseinkünften</a:t>
          </a:r>
          <a:endParaRPr lang="de-DE" dirty="0"/>
        </a:p>
      </dgm:t>
    </dgm:pt>
    <dgm:pt modelId="{B67DF153-6714-43A6-B60D-73FBDF560F86}" type="parTrans" cxnId="{7AE85937-65FA-4958-980D-C3CB9F5647AC}">
      <dgm:prSet/>
      <dgm:spPr/>
      <dgm:t>
        <a:bodyPr/>
        <a:lstStyle/>
        <a:p>
          <a:endParaRPr lang="de-DE"/>
        </a:p>
      </dgm:t>
    </dgm:pt>
    <dgm:pt modelId="{889FA190-6065-431A-A94F-9F107E462D92}" type="sibTrans" cxnId="{7AE85937-65FA-4958-980D-C3CB9F5647AC}">
      <dgm:prSet/>
      <dgm:spPr/>
      <dgm:t>
        <a:bodyPr/>
        <a:lstStyle/>
        <a:p>
          <a:endParaRPr lang="de-DE"/>
        </a:p>
      </dgm:t>
    </dgm:pt>
    <dgm:pt modelId="{32BCFB77-1638-414A-BD83-65C3C06FDC5A}">
      <dgm:prSet/>
      <dgm:spPr/>
      <dgm:t>
        <a:bodyPr/>
        <a:lstStyle/>
        <a:p>
          <a:pPr rtl="0"/>
          <a:r>
            <a:rPr lang="de-DE" b="1" smtClean="0"/>
            <a:t>Regelung </a:t>
          </a:r>
          <a:r>
            <a:rPr lang="de-DE" b="1" dirty="0" smtClean="0"/>
            <a:t>der auf die Staaten anfallenden Lohnsteuerpflicht</a:t>
          </a:r>
          <a:endParaRPr lang="de-DE" dirty="0"/>
        </a:p>
      </dgm:t>
    </dgm:pt>
    <dgm:pt modelId="{6D156760-18AE-4B6B-A1F1-B3880BCBC934}" type="parTrans" cxnId="{E9B6F474-6B30-49B3-ABEE-6C7F7322E6D7}">
      <dgm:prSet/>
      <dgm:spPr/>
      <dgm:t>
        <a:bodyPr/>
        <a:lstStyle/>
        <a:p>
          <a:endParaRPr lang="de-DE"/>
        </a:p>
      </dgm:t>
    </dgm:pt>
    <dgm:pt modelId="{4A2FD04D-1193-4917-8BA9-8C46D4BD28C2}" type="sibTrans" cxnId="{E9B6F474-6B30-49B3-ABEE-6C7F7322E6D7}">
      <dgm:prSet/>
      <dgm:spPr/>
      <dgm:t>
        <a:bodyPr/>
        <a:lstStyle/>
        <a:p>
          <a:endParaRPr lang="de-DE"/>
        </a:p>
      </dgm:t>
    </dgm:pt>
    <dgm:pt modelId="{40F510CE-5805-455F-9558-A5D69F531E3D}" type="pres">
      <dgm:prSet presAssocID="{22E8E7ED-12DD-47EA-A273-1AD1F2867962}" presName="diagram" presStyleCnt="0">
        <dgm:presLayoutVars>
          <dgm:dir/>
          <dgm:resizeHandles val="exact"/>
        </dgm:presLayoutVars>
      </dgm:prSet>
      <dgm:spPr/>
      <dgm:t>
        <a:bodyPr/>
        <a:lstStyle/>
        <a:p>
          <a:endParaRPr lang="de-DE"/>
        </a:p>
      </dgm:t>
    </dgm:pt>
    <dgm:pt modelId="{3E86FECB-4AC3-42EF-A5CC-0CB98C2ED52E}" type="pres">
      <dgm:prSet presAssocID="{BDFAF736-E916-43C8-8467-D56860A848AE}" presName="node" presStyleLbl="node1" presStyleIdx="0" presStyleCnt="4">
        <dgm:presLayoutVars>
          <dgm:bulletEnabled val="1"/>
        </dgm:presLayoutVars>
      </dgm:prSet>
      <dgm:spPr/>
      <dgm:t>
        <a:bodyPr/>
        <a:lstStyle/>
        <a:p>
          <a:endParaRPr lang="de-DE"/>
        </a:p>
      </dgm:t>
    </dgm:pt>
    <dgm:pt modelId="{3322AA2C-7377-47EA-AB9B-9C2291596069}" type="pres">
      <dgm:prSet presAssocID="{2EB75A3F-3A56-4965-916C-ECCA274C646D}" presName="sibTrans" presStyleCnt="0"/>
      <dgm:spPr/>
    </dgm:pt>
    <dgm:pt modelId="{ACC88053-101A-4B13-94C7-466463383001}" type="pres">
      <dgm:prSet presAssocID="{0206925C-1C37-47E4-AE20-0AB816329F3C}" presName="node" presStyleLbl="node1" presStyleIdx="1" presStyleCnt="4">
        <dgm:presLayoutVars>
          <dgm:bulletEnabled val="1"/>
        </dgm:presLayoutVars>
      </dgm:prSet>
      <dgm:spPr/>
      <dgm:t>
        <a:bodyPr/>
        <a:lstStyle/>
        <a:p>
          <a:endParaRPr lang="de-DE"/>
        </a:p>
      </dgm:t>
    </dgm:pt>
    <dgm:pt modelId="{1B6E02FD-E372-45CC-9BAB-8FED291DEC0A}" type="pres">
      <dgm:prSet presAssocID="{87023252-FBFF-495A-A0B1-3DEADD146A9F}" presName="sibTrans" presStyleCnt="0"/>
      <dgm:spPr/>
    </dgm:pt>
    <dgm:pt modelId="{5F030923-31CC-4257-A4D7-8F1298DB4DF7}" type="pres">
      <dgm:prSet presAssocID="{12B06846-3374-4DBC-9BED-FA63C241A23A}" presName="node" presStyleLbl="node1" presStyleIdx="2" presStyleCnt="4">
        <dgm:presLayoutVars>
          <dgm:bulletEnabled val="1"/>
        </dgm:presLayoutVars>
      </dgm:prSet>
      <dgm:spPr/>
      <dgm:t>
        <a:bodyPr/>
        <a:lstStyle/>
        <a:p>
          <a:endParaRPr lang="de-DE"/>
        </a:p>
      </dgm:t>
    </dgm:pt>
    <dgm:pt modelId="{22BB8DA7-FF94-4B9A-94F9-85E7CAD9A775}" type="pres">
      <dgm:prSet presAssocID="{889FA190-6065-431A-A94F-9F107E462D92}" presName="sibTrans" presStyleCnt="0"/>
      <dgm:spPr/>
    </dgm:pt>
    <dgm:pt modelId="{846E6CB8-4234-422E-9953-774D2612299A}" type="pres">
      <dgm:prSet presAssocID="{32BCFB77-1638-414A-BD83-65C3C06FDC5A}" presName="node" presStyleLbl="node1" presStyleIdx="3" presStyleCnt="4">
        <dgm:presLayoutVars>
          <dgm:bulletEnabled val="1"/>
        </dgm:presLayoutVars>
      </dgm:prSet>
      <dgm:spPr/>
      <dgm:t>
        <a:bodyPr/>
        <a:lstStyle/>
        <a:p>
          <a:endParaRPr lang="de-DE"/>
        </a:p>
      </dgm:t>
    </dgm:pt>
  </dgm:ptLst>
  <dgm:cxnLst>
    <dgm:cxn modelId="{5DB7CBA0-2F3B-40E4-944C-BDDB1F9BC78C}" type="presOf" srcId="{12B06846-3374-4DBC-9BED-FA63C241A23A}" destId="{5F030923-31CC-4257-A4D7-8F1298DB4DF7}" srcOrd="0" destOrd="0" presId="urn:microsoft.com/office/officeart/2005/8/layout/default"/>
    <dgm:cxn modelId="{7AE85937-65FA-4958-980D-C3CB9F5647AC}" srcId="{22E8E7ED-12DD-47EA-A273-1AD1F2867962}" destId="{12B06846-3374-4DBC-9BED-FA63C241A23A}" srcOrd="2" destOrd="0" parTransId="{B67DF153-6714-43A6-B60D-73FBDF560F86}" sibTransId="{889FA190-6065-431A-A94F-9F107E462D92}"/>
    <dgm:cxn modelId="{9E9E0ECA-99A0-4408-9B07-FDDC3596D6DA}" type="presOf" srcId="{32BCFB77-1638-414A-BD83-65C3C06FDC5A}" destId="{846E6CB8-4234-422E-9953-774D2612299A}" srcOrd="0" destOrd="0" presId="urn:microsoft.com/office/officeart/2005/8/layout/default"/>
    <dgm:cxn modelId="{44E014B4-D4C6-4725-9EEF-ABC103B645CC}" type="presOf" srcId="{0206925C-1C37-47E4-AE20-0AB816329F3C}" destId="{ACC88053-101A-4B13-94C7-466463383001}" srcOrd="0" destOrd="0" presId="urn:microsoft.com/office/officeart/2005/8/layout/default"/>
    <dgm:cxn modelId="{F544A7C6-8A54-4E98-A5FB-0BE9ACF599B9}" type="presOf" srcId="{BDFAF736-E916-43C8-8467-D56860A848AE}" destId="{3E86FECB-4AC3-42EF-A5CC-0CB98C2ED52E}" srcOrd="0" destOrd="0" presId="urn:microsoft.com/office/officeart/2005/8/layout/default"/>
    <dgm:cxn modelId="{ABA60B97-A906-41B0-959C-75026C35538F}" srcId="{22E8E7ED-12DD-47EA-A273-1AD1F2867962}" destId="{BDFAF736-E916-43C8-8467-D56860A848AE}" srcOrd="0" destOrd="0" parTransId="{C93C5E5B-B728-4304-8A75-182C68B4A07D}" sibTransId="{2EB75A3F-3A56-4965-916C-ECCA274C646D}"/>
    <dgm:cxn modelId="{AA6FB00C-5D35-4E2A-863C-24F182B1EB5E}" srcId="{22E8E7ED-12DD-47EA-A273-1AD1F2867962}" destId="{0206925C-1C37-47E4-AE20-0AB816329F3C}" srcOrd="1" destOrd="0" parTransId="{289F972B-7D8A-4169-8602-38705B4134F3}" sibTransId="{87023252-FBFF-495A-A0B1-3DEADD146A9F}"/>
    <dgm:cxn modelId="{27CE67F5-17B8-4323-8170-04C261D4AEB5}" type="presOf" srcId="{22E8E7ED-12DD-47EA-A273-1AD1F2867962}" destId="{40F510CE-5805-455F-9558-A5D69F531E3D}" srcOrd="0" destOrd="0" presId="urn:microsoft.com/office/officeart/2005/8/layout/default"/>
    <dgm:cxn modelId="{E9B6F474-6B30-49B3-ABEE-6C7F7322E6D7}" srcId="{22E8E7ED-12DD-47EA-A273-1AD1F2867962}" destId="{32BCFB77-1638-414A-BD83-65C3C06FDC5A}" srcOrd="3" destOrd="0" parTransId="{6D156760-18AE-4B6B-A1F1-B3880BCBC934}" sibTransId="{4A2FD04D-1193-4917-8BA9-8C46D4BD28C2}"/>
    <dgm:cxn modelId="{222F5BB5-7363-4949-91B8-582712A7DD49}" type="presParOf" srcId="{40F510CE-5805-455F-9558-A5D69F531E3D}" destId="{3E86FECB-4AC3-42EF-A5CC-0CB98C2ED52E}" srcOrd="0" destOrd="0" presId="urn:microsoft.com/office/officeart/2005/8/layout/default"/>
    <dgm:cxn modelId="{3230BC10-763F-47BF-ADA4-B6FFC2107AB1}" type="presParOf" srcId="{40F510CE-5805-455F-9558-A5D69F531E3D}" destId="{3322AA2C-7377-47EA-AB9B-9C2291596069}" srcOrd="1" destOrd="0" presId="urn:microsoft.com/office/officeart/2005/8/layout/default"/>
    <dgm:cxn modelId="{36EA1D2C-2C69-4221-8D9D-F2E2305BB55D}" type="presParOf" srcId="{40F510CE-5805-455F-9558-A5D69F531E3D}" destId="{ACC88053-101A-4B13-94C7-466463383001}" srcOrd="2" destOrd="0" presId="urn:microsoft.com/office/officeart/2005/8/layout/default"/>
    <dgm:cxn modelId="{29F20B4E-C2AA-45A3-B3EA-09F9F1101A65}" type="presParOf" srcId="{40F510CE-5805-455F-9558-A5D69F531E3D}" destId="{1B6E02FD-E372-45CC-9BAB-8FED291DEC0A}" srcOrd="3" destOrd="0" presId="urn:microsoft.com/office/officeart/2005/8/layout/default"/>
    <dgm:cxn modelId="{4AB204C9-82A1-408E-817E-E603B72684D9}" type="presParOf" srcId="{40F510CE-5805-455F-9558-A5D69F531E3D}" destId="{5F030923-31CC-4257-A4D7-8F1298DB4DF7}" srcOrd="4" destOrd="0" presId="urn:microsoft.com/office/officeart/2005/8/layout/default"/>
    <dgm:cxn modelId="{DA578125-D765-41BF-B028-33F60709EA7B}" type="presParOf" srcId="{40F510CE-5805-455F-9558-A5D69F531E3D}" destId="{22BB8DA7-FF94-4B9A-94F9-85E7CAD9A775}" srcOrd="5" destOrd="0" presId="urn:microsoft.com/office/officeart/2005/8/layout/default"/>
    <dgm:cxn modelId="{8F825FE3-4845-40C6-AF9B-3251678641E4}" type="presParOf" srcId="{40F510CE-5805-455F-9558-A5D69F531E3D}" destId="{846E6CB8-4234-422E-9953-774D2612299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C40A470-D20B-4CCD-98E3-D7FBFD9D194B}" type="doc">
      <dgm:prSet loTypeId="urn:microsoft.com/office/officeart/2005/8/layout/hierarchy4" loCatId="hierarchy" qsTypeId="urn:microsoft.com/office/officeart/2005/8/quickstyle/3d5" qsCatId="3D" csTypeId="urn:microsoft.com/office/officeart/2005/8/colors/accent1_2" csCatId="accent1" phldr="1"/>
      <dgm:spPr/>
      <dgm:t>
        <a:bodyPr/>
        <a:lstStyle/>
        <a:p>
          <a:endParaRPr lang="de-DE"/>
        </a:p>
      </dgm:t>
    </dgm:pt>
    <dgm:pt modelId="{24EFE277-B08B-4DEC-93B6-E90DA488B883}">
      <dgm:prSet custT="1"/>
      <dgm:spPr/>
      <dgm:t>
        <a:bodyPr/>
        <a:lstStyle/>
        <a:p>
          <a:pPr rtl="0"/>
          <a:r>
            <a:rPr lang="de-DE" sz="2400" b="1" dirty="0" smtClean="0"/>
            <a:t>Aufenthaltsgenehmigung für Ausländer</a:t>
          </a:r>
          <a:endParaRPr lang="de-DE" sz="1000" b="1" dirty="0"/>
        </a:p>
      </dgm:t>
    </dgm:pt>
    <dgm:pt modelId="{58EAC468-21C7-47F1-BBE1-4BCF6E43ABD9}" type="parTrans" cxnId="{90E5AC78-3E13-4D8B-B6B1-AB96C09DE5E1}">
      <dgm:prSet/>
      <dgm:spPr/>
      <dgm:t>
        <a:bodyPr/>
        <a:lstStyle/>
        <a:p>
          <a:endParaRPr lang="de-DE"/>
        </a:p>
      </dgm:t>
    </dgm:pt>
    <dgm:pt modelId="{3B4F3A67-DF10-453C-A62D-F3404F8599DF}" type="sibTrans" cxnId="{90E5AC78-3E13-4D8B-B6B1-AB96C09DE5E1}">
      <dgm:prSet/>
      <dgm:spPr/>
      <dgm:t>
        <a:bodyPr/>
        <a:lstStyle/>
        <a:p>
          <a:endParaRPr lang="de-DE"/>
        </a:p>
      </dgm:t>
    </dgm:pt>
    <dgm:pt modelId="{6CE5608C-846A-45AD-96E4-A5A6B9E991BE}">
      <dgm:prSet/>
      <dgm:spPr/>
      <dgm:t>
        <a:bodyPr/>
        <a:lstStyle/>
        <a:p>
          <a:pPr rtl="0"/>
          <a:r>
            <a:rPr lang="de-DE" b="1" dirty="0" smtClean="0"/>
            <a:t>Erteilung nicht zweckgebunden</a:t>
          </a:r>
          <a:endParaRPr lang="de-DE" b="0" dirty="0"/>
        </a:p>
      </dgm:t>
    </dgm:pt>
    <dgm:pt modelId="{5CB393BA-733B-45FF-A1FA-AE5B4B5D7F60}" type="parTrans" cxnId="{AB0D27A8-C15B-42B9-92F0-23CCC5D4D4D5}">
      <dgm:prSet/>
      <dgm:spPr/>
      <dgm:t>
        <a:bodyPr/>
        <a:lstStyle/>
        <a:p>
          <a:endParaRPr lang="de-DE"/>
        </a:p>
      </dgm:t>
    </dgm:pt>
    <dgm:pt modelId="{108AA480-8FE0-4E31-A72F-9DFF1A47198D}" type="sibTrans" cxnId="{AB0D27A8-C15B-42B9-92F0-23CCC5D4D4D5}">
      <dgm:prSet/>
      <dgm:spPr/>
      <dgm:t>
        <a:bodyPr/>
        <a:lstStyle/>
        <a:p>
          <a:endParaRPr lang="de-DE"/>
        </a:p>
      </dgm:t>
    </dgm:pt>
    <dgm:pt modelId="{1EE773A6-FB0F-4AF1-88AB-91B5678673CA}">
      <dgm:prSet/>
      <dgm:spPr/>
      <dgm:t>
        <a:bodyPr/>
        <a:lstStyle/>
        <a:p>
          <a:pPr rtl="0"/>
          <a:r>
            <a:rPr lang="de-DE" b="1" dirty="0" smtClean="0"/>
            <a:t>Befristung von zwei bzw. fünf Jahren zwingend</a:t>
          </a:r>
          <a:endParaRPr lang="de-DE" b="0" dirty="0"/>
        </a:p>
      </dgm:t>
    </dgm:pt>
    <dgm:pt modelId="{4B2663EB-9BCE-409F-845A-A982C9581C80}" type="parTrans" cxnId="{7341179F-E1E7-4606-B2DC-C78606E68497}">
      <dgm:prSet/>
      <dgm:spPr/>
      <dgm:t>
        <a:bodyPr/>
        <a:lstStyle/>
        <a:p>
          <a:endParaRPr lang="de-DE"/>
        </a:p>
      </dgm:t>
    </dgm:pt>
    <dgm:pt modelId="{1EEC9D26-DDCE-475F-B158-EE0A2133A17C}" type="sibTrans" cxnId="{7341179F-E1E7-4606-B2DC-C78606E68497}">
      <dgm:prSet/>
      <dgm:spPr/>
      <dgm:t>
        <a:bodyPr/>
        <a:lstStyle/>
        <a:p>
          <a:endParaRPr lang="de-DE"/>
        </a:p>
      </dgm:t>
    </dgm:pt>
    <dgm:pt modelId="{B28D0B4E-993E-432C-86A1-47757E4A86E6}">
      <dgm:prSet/>
      <dgm:spPr/>
      <dgm:t>
        <a:bodyPr/>
        <a:lstStyle/>
        <a:p>
          <a:pPr rtl="0"/>
          <a:r>
            <a:rPr lang="de-DE" b="1" dirty="0" smtClean="0"/>
            <a:t>erleichterter Erwerb der Staatsbürgerschaft</a:t>
          </a:r>
          <a:endParaRPr lang="de-DE" b="0" dirty="0"/>
        </a:p>
      </dgm:t>
    </dgm:pt>
    <dgm:pt modelId="{A18F7958-613E-4E4B-8B9B-A3E735D5DC68}" type="parTrans" cxnId="{5816A5A0-366E-40DF-A59C-5458DA258D85}">
      <dgm:prSet/>
      <dgm:spPr/>
      <dgm:t>
        <a:bodyPr/>
        <a:lstStyle/>
        <a:p>
          <a:endParaRPr lang="de-DE"/>
        </a:p>
      </dgm:t>
    </dgm:pt>
    <dgm:pt modelId="{411C21E4-E531-4F55-9D85-8C69A57B5762}" type="sibTrans" cxnId="{5816A5A0-366E-40DF-A59C-5458DA258D85}">
      <dgm:prSet/>
      <dgm:spPr/>
      <dgm:t>
        <a:bodyPr/>
        <a:lstStyle/>
        <a:p>
          <a:endParaRPr lang="de-DE"/>
        </a:p>
      </dgm:t>
    </dgm:pt>
    <dgm:pt modelId="{235F5DA3-B472-45CE-979F-7B8C2BE6030C}">
      <dgm:prSet/>
      <dgm:spPr/>
      <dgm:t>
        <a:bodyPr/>
        <a:lstStyle/>
        <a:p>
          <a:pPr rtl="0"/>
          <a:r>
            <a:rPr lang="de-DE" b="1" smtClean="0"/>
            <a:t>deutsche </a:t>
          </a:r>
          <a:r>
            <a:rPr lang="de-DE" b="1" dirty="0" smtClean="0"/>
            <a:t>Staatsbürgerschaft geht in der Regel verloren, wenn Erwerb der fremden Staatsbürgerschaft auf Antrag</a:t>
          </a:r>
          <a:endParaRPr lang="de-DE" b="0" dirty="0"/>
        </a:p>
      </dgm:t>
    </dgm:pt>
    <dgm:pt modelId="{85FC3B93-EA9A-4738-A901-1C5B0BE3D9D8}" type="parTrans" cxnId="{08E82D9D-911D-43F8-98AA-3A0D790D2419}">
      <dgm:prSet/>
      <dgm:spPr/>
      <dgm:t>
        <a:bodyPr/>
        <a:lstStyle/>
        <a:p>
          <a:endParaRPr lang="de-DE"/>
        </a:p>
      </dgm:t>
    </dgm:pt>
    <dgm:pt modelId="{F46B795F-E0F9-4EE1-B654-27FBD87AD246}" type="sibTrans" cxnId="{08E82D9D-911D-43F8-98AA-3A0D790D2419}">
      <dgm:prSet/>
      <dgm:spPr/>
      <dgm:t>
        <a:bodyPr/>
        <a:lstStyle/>
        <a:p>
          <a:endParaRPr lang="de-DE"/>
        </a:p>
      </dgm:t>
    </dgm:pt>
    <dgm:pt modelId="{60FFB0C3-B330-4D13-B71B-43306C202374}" type="pres">
      <dgm:prSet presAssocID="{7C40A470-D20B-4CCD-98E3-D7FBFD9D194B}" presName="Name0" presStyleCnt="0">
        <dgm:presLayoutVars>
          <dgm:chPref val="1"/>
          <dgm:dir/>
          <dgm:animOne val="branch"/>
          <dgm:animLvl val="lvl"/>
          <dgm:resizeHandles/>
        </dgm:presLayoutVars>
      </dgm:prSet>
      <dgm:spPr/>
      <dgm:t>
        <a:bodyPr/>
        <a:lstStyle/>
        <a:p>
          <a:endParaRPr lang="de-DE"/>
        </a:p>
      </dgm:t>
    </dgm:pt>
    <dgm:pt modelId="{5D2B5755-332A-4F6B-8FA6-A40992D4BA7B}" type="pres">
      <dgm:prSet presAssocID="{24EFE277-B08B-4DEC-93B6-E90DA488B883}" presName="vertOne" presStyleCnt="0"/>
      <dgm:spPr/>
    </dgm:pt>
    <dgm:pt modelId="{46688D94-9D42-4F45-8586-A1BDA8EE6F9A}" type="pres">
      <dgm:prSet presAssocID="{24EFE277-B08B-4DEC-93B6-E90DA488B883}" presName="txOne" presStyleLbl="node0" presStyleIdx="0" presStyleCnt="1" custLinFactNeighborX="-16" custLinFactNeighborY="74182">
        <dgm:presLayoutVars>
          <dgm:chPref val="3"/>
        </dgm:presLayoutVars>
      </dgm:prSet>
      <dgm:spPr/>
      <dgm:t>
        <a:bodyPr/>
        <a:lstStyle/>
        <a:p>
          <a:endParaRPr lang="de-DE"/>
        </a:p>
      </dgm:t>
    </dgm:pt>
    <dgm:pt modelId="{3FB6E290-37E6-4548-8EBA-3405810D0608}" type="pres">
      <dgm:prSet presAssocID="{24EFE277-B08B-4DEC-93B6-E90DA488B883}" presName="parTransOne" presStyleCnt="0"/>
      <dgm:spPr/>
    </dgm:pt>
    <dgm:pt modelId="{71299BD8-340C-4E49-8ABB-76A6E30E2FA2}" type="pres">
      <dgm:prSet presAssocID="{24EFE277-B08B-4DEC-93B6-E90DA488B883}" presName="horzOne" presStyleCnt="0"/>
      <dgm:spPr/>
    </dgm:pt>
    <dgm:pt modelId="{1C86DB73-2006-4E5E-B51E-A01D321E10F3}" type="pres">
      <dgm:prSet presAssocID="{6CE5608C-846A-45AD-96E4-A5A6B9E991BE}" presName="vertTwo" presStyleCnt="0"/>
      <dgm:spPr/>
    </dgm:pt>
    <dgm:pt modelId="{514192ED-398F-4E03-8D4F-A082FB619986}" type="pres">
      <dgm:prSet presAssocID="{6CE5608C-846A-45AD-96E4-A5A6B9E991BE}" presName="txTwo" presStyleLbl="node2" presStyleIdx="0" presStyleCnt="4">
        <dgm:presLayoutVars>
          <dgm:chPref val="3"/>
        </dgm:presLayoutVars>
      </dgm:prSet>
      <dgm:spPr/>
      <dgm:t>
        <a:bodyPr/>
        <a:lstStyle/>
        <a:p>
          <a:endParaRPr lang="de-DE"/>
        </a:p>
      </dgm:t>
    </dgm:pt>
    <dgm:pt modelId="{C904B657-DE38-49FD-9E92-A40B941BE015}" type="pres">
      <dgm:prSet presAssocID="{6CE5608C-846A-45AD-96E4-A5A6B9E991BE}" presName="horzTwo" presStyleCnt="0"/>
      <dgm:spPr/>
    </dgm:pt>
    <dgm:pt modelId="{2F5E3FB2-E868-45A8-A2D7-93804802737F}" type="pres">
      <dgm:prSet presAssocID="{108AA480-8FE0-4E31-A72F-9DFF1A47198D}" presName="sibSpaceTwo" presStyleCnt="0"/>
      <dgm:spPr/>
    </dgm:pt>
    <dgm:pt modelId="{E57C92C2-18B5-4A09-A068-D8D6D4FB2998}" type="pres">
      <dgm:prSet presAssocID="{1EE773A6-FB0F-4AF1-88AB-91B5678673CA}" presName="vertTwo" presStyleCnt="0"/>
      <dgm:spPr/>
    </dgm:pt>
    <dgm:pt modelId="{4BA65BC1-E065-4B03-A8AC-249BA7592D26}" type="pres">
      <dgm:prSet presAssocID="{1EE773A6-FB0F-4AF1-88AB-91B5678673CA}" presName="txTwo" presStyleLbl="node2" presStyleIdx="1" presStyleCnt="4">
        <dgm:presLayoutVars>
          <dgm:chPref val="3"/>
        </dgm:presLayoutVars>
      </dgm:prSet>
      <dgm:spPr/>
      <dgm:t>
        <a:bodyPr/>
        <a:lstStyle/>
        <a:p>
          <a:endParaRPr lang="de-DE"/>
        </a:p>
      </dgm:t>
    </dgm:pt>
    <dgm:pt modelId="{1026F238-77B0-48D8-B51C-55734FA18A52}" type="pres">
      <dgm:prSet presAssocID="{1EE773A6-FB0F-4AF1-88AB-91B5678673CA}" presName="horzTwo" presStyleCnt="0"/>
      <dgm:spPr/>
    </dgm:pt>
    <dgm:pt modelId="{EF39CAA1-22CB-467A-A760-26CEC0EAE8DB}" type="pres">
      <dgm:prSet presAssocID="{1EEC9D26-DDCE-475F-B158-EE0A2133A17C}" presName="sibSpaceTwo" presStyleCnt="0"/>
      <dgm:spPr/>
    </dgm:pt>
    <dgm:pt modelId="{25044D91-7E8E-4BA2-99A8-4644479798B2}" type="pres">
      <dgm:prSet presAssocID="{B28D0B4E-993E-432C-86A1-47757E4A86E6}" presName="vertTwo" presStyleCnt="0"/>
      <dgm:spPr/>
    </dgm:pt>
    <dgm:pt modelId="{968ACB1F-48EB-4482-8099-04E81D3F8D5E}" type="pres">
      <dgm:prSet presAssocID="{B28D0B4E-993E-432C-86A1-47757E4A86E6}" presName="txTwo" presStyleLbl="node2" presStyleIdx="2" presStyleCnt="4">
        <dgm:presLayoutVars>
          <dgm:chPref val="3"/>
        </dgm:presLayoutVars>
      </dgm:prSet>
      <dgm:spPr/>
      <dgm:t>
        <a:bodyPr/>
        <a:lstStyle/>
        <a:p>
          <a:endParaRPr lang="de-DE"/>
        </a:p>
      </dgm:t>
    </dgm:pt>
    <dgm:pt modelId="{FDF34E15-8439-4580-8FBA-833B7AD0A0B3}" type="pres">
      <dgm:prSet presAssocID="{B28D0B4E-993E-432C-86A1-47757E4A86E6}" presName="horzTwo" presStyleCnt="0"/>
      <dgm:spPr/>
    </dgm:pt>
    <dgm:pt modelId="{D0E41FEB-25AB-4202-ABC1-4749F2EF476F}" type="pres">
      <dgm:prSet presAssocID="{411C21E4-E531-4F55-9D85-8C69A57B5762}" presName="sibSpaceTwo" presStyleCnt="0"/>
      <dgm:spPr/>
    </dgm:pt>
    <dgm:pt modelId="{16DA11B0-0548-4CF0-BC3F-749E5A57B723}" type="pres">
      <dgm:prSet presAssocID="{235F5DA3-B472-45CE-979F-7B8C2BE6030C}" presName="vertTwo" presStyleCnt="0"/>
      <dgm:spPr/>
    </dgm:pt>
    <dgm:pt modelId="{203A8E0C-B88D-47B0-9C36-D305A90833DE}" type="pres">
      <dgm:prSet presAssocID="{235F5DA3-B472-45CE-979F-7B8C2BE6030C}" presName="txTwo" presStyleLbl="node2" presStyleIdx="3" presStyleCnt="4">
        <dgm:presLayoutVars>
          <dgm:chPref val="3"/>
        </dgm:presLayoutVars>
      </dgm:prSet>
      <dgm:spPr/>
      <dgm:t>
        <a:bodyPr/>
        <a:lstStyle/>
        <a:p>
          <a:endParaRPr lang="de-DE"/>
        </a:p>
      </dgm:t>
    </dgm:pt>
    <dgm:pt modelId="{6188BE99-0D7E-48A1-A25D-A86571BDBAD8}" type="pres">
      <dgm:prSet presAssocID="{235F5DA3-B472-45CE-979F-7B8C2BE6030C}" presName="horzTwo" presStyleCnt="0"/>
      <dgm:spPr/>
    </dgm:pt>
  </dgm:ptLst>
  <dgm:cxnLst>
    <dgm:cxn modelId="{DBF10315-F547-4AF5-8D00-5B8C2919F631}" type="presOf" srcId="{1EE773A6-FB0F-4AF1-88AB-91B5678673CA}" destId="{4BA65BC1-E065-4B03-A8AC-249BA7592D26}" srcOrd="0" destOrd="0" presId="urn:microsoft.com/office/officeart/2005/8/layout/hierarchy4"/>
    <dgm:cxn modelId="{7341179F-E1E7-4606-B2DC-C78606E68497}" srcId="{24EFE277-B08B-4DEC-93B6-E90DA488B883}" destId="{1EE773A6-FB0F-4AF1-88AB-91B5678673CA}" srcOrd="1" destOrd="0" parTransId="{4B2663EB-9BCE-409F-845A-A982C9581C80}" sibTransId="{1EEC9D26-DDCE-475F-B158-EE0A2133A17C}"/>
    <dgm:cxn modelId="{90E5AC78-3E13-4D8B-B6B1-AB96C09DE5E1}" srcId="{7C40A470-D20B-4CCD-98E3-D7FBFD9D194B}" destId="{24EFE277-B08B-4DEC-93B6-E90DA488B883}" srcOrd="0" destOrd="0" parTransId="{58EAC468-21C7-47F1-BBE1-4BCF6E43ABD9}" sibTransId="{3B4F3A67-DF10-453C-A62D-F3404F8599DF}"/>
    <dgm:cxn modelId="{AD06C634-12CB-425D-A3A2-CB18DB51FFF0}" type="presOf" srcId="{7C40A470-D20B-4CCD-98E3-D7FBFD9D194B}" destId="{60FFB0C3-B330-4D13-B71B-43306C202374}" srcOrd="0" destOrd="0" presId="urn:microsoft.com/office/officeart/2005/8/layout/hierarchy4"/>
    <dgm:cxn modelId="{AB0D27A8-C15B-42B9-92F0-23CCC5D4D4D5}" srcId="{24EFE277-B08B-4DEC-93B6-E90DA488B883}" destId="{6CE5608C-846A-45AD-96E4-A5A6B9E991BE}" srcOrd="0" destOrd="0" parTransId="{5CB393BA-733B-45FF-A1FA-AE5B4B5D7F60}" sibTransId="{108AA480-8FE0-4E31-A72F-9DFF1A47198D}"/>
    <dgm:cxn modelId="{521DB28F-8234-4D43-BF56-E734443DC1BB}" type="presOf" srcId="{6CE5608C-846A-45AD-96E4-A5A6B9E991BE}" destId="{514192ED-398F-4E03-8D4F-A082FB619986}" srcOrd="0" destOrd="0" presId="urn:microsoft.com/office/officeart/2005/8/layout/hierarchy4"/>
    <dgm:cxn modelId="{08E82D9D-911D-43F8-98AA-3A0D790D2419}" srcId="{24EFE277-B08B-4DEC-93B6-E90DA488B883}" destId="{235F5DA3-B472-45CE-979F-7B8C2BE6030C}" srcOrd="3" destOrd="0" parTransId="{85FC3B93-EA9A-4738-A901-1C5B0BE3D9D8}" sibTransId="{F46B795F-E0F9-4EE1-B654-27FBD87AD246}"/>
    <dgm:cxn modelId="{5816A5A0-366E-40DF-A59C-5458DA258D85}" srcId="{24EFE277-B08B-4DEC-93B6-E90DA488B883}" destId="{B28D0B4E-993E-432C-86A1-47757E4A86E6}" srcOrd="2" destOrd="0" parTransId="{A18F7958-613E-4E4B-8B9B-A3E735D5DC68}" sibTransId="{411C21E4-E531-4F55-9D85-8C69A57B5762}"/>
    <dgm:cxn modelId="{970478AE-C672-48CD-BBF8-FE394BB7F2F0}" type="presOf" srcId="{B28D0B4E-993E-432C-86A1-47757E4A86E6}" destId="{968ACB1F-48EB-4482-8099-04E81D3F8D5E}" srcOrd="0" destOrd="0" presId="urn:microsoft.com/office/officeart/2005/8/layout/hierarchy4"/>
    <dgm:cxn modelId="{70AC4A05-C061-4672-ADE0-5287B331CF02}" type="presOf" srcId="{235F5DA3-B472-45CE-979F-7B8C2BE6030C}" destId="{203A8E0C-B88D-47B0-9C36-D305A90833DE}" srcOrd="0" destOrd="0" presId="urn:microsoft.com/office/officeart/2005/8/layout/hierarchy4"/>
    <dgm:cxn modelId="{7B5E0A18-337E-4B77-94E5-3E7225BF4441}" type="presOf" srcId="{24EFE277-B08B-4DEC-93B6-E90DA488B883}" destId="{46688D94-9D42-4F45-8586-A1BDA8EE6F9A}" srcOrd="0" destOrd="0" presId="urn:microsoft.com/office/officeart/2005/8/layout/hierarchy4"/>
    <dgm:cxn modelId="{C59ED6D9-3B0B-4ACA-A040-E4E5373B2C98}" type="presParOf" srcId="{60FFB0C3-B330-4D13-B71B-43306C202374}" destId="{5D2B5755-332A-4F6B-8FA6-A40992D4BA7B}" srcOrd="0" destOrd="0" presId="urn:microsoft.com/office/officeart/2005/8/layout/hierarchy4"/>
    <dgm:cxn modelId="{3A963023-3C92-45CA-880D-4B9338D9EB05}" type="presParOf" srcId="{5D2B5755-332A-4F6B-8FA6-A40992D4BA7B}" destId="{46688D94-9D42-4F45-8586-A1BDA8EE6F9A}" srcOrd="0" destOrd="0" presId="urn:microsoft.com/office/officeart/2005/8/layout/hierarchy4"/>
    <dgm:cxn modelId="{1E6A533B-ECF5-43B4-A60A-040C9630EFFD}" type="presParOf" srcId="{5D2B5755-332A-4F6B-8FA6-A40992D4BA7B}" destId="{3FB6E290-37E6-4548-8EBA-3405810D0608}" srcOrd="1" destOrd="0" presId="urn:microsoft.com/office/officeart/2005/8/layout/hierarchy4"/>
    <dgm:cxn modelId="{281613E7-7DFA-42C7-9781-63F52BC6FD62}" type="presParOf" srcId="{5D2B5755-332A-4F6B-8FA6-A40992D4BA7B}" destId="{71299BD8-340C-4E49-8ABB-76A6E30E2FA2}" srcOrd="2" destOrd="0" presId="urn:microsoft.com/office/officeart/2005/8/layout/hierarchy4"/>
    <dgm:cxn modelId="{FDA4C302-74B9-4310-964D-A381D3123C98}" type="presParOf" srcId="{71299BD8-340C-4E49-8ABB-76A6E30E2FA2}" destId="{1C86DB73-2006-4E5E-B51E-A01D321E10F3}" srcOrd="0" destOrd="0" presId="urn:microsoft.com/office/officeart/2005/8/layout/hierarchy4"/>
    <dgm:cxn modelId="{6FAD1AB3-2C94-44AF-A22B-F79468747748}" type="presParOf" srcId="{1C86DB73-2006-4E5E-B51E-A01D321E10F3}" destId="{514192ED-398F-4E03-8D4F-A082FB619986}" srcOrd="0" destOrd="0" presId="urn:microsoft.com/office/officeart/2005/8/layout/hierarchy4"/>
    <dgm:cxn modelId="{9E0337B8-5982-472F-ADBA-AECF18E164A1}" type="presParOf" srcId="{1C86DB73-2006-4E5E-B51E-A01D321E10F3}" destId="{C904B657-DE38-49FD-9E92-A40B941BE015}" srcOrd="1" destOrd="0" presId="urn:microsoft.com/office/officeart/2005/8/layout/hierarchy4"/>
    <dgm:cxn modelId="{4F94EAF6-B96B-4ADF-AAA3-BEF86C58C754}" type="presParOf" srcId="{71299BD8-340C-4E49-8ABB-76A6E30E2FA2}" destId="{2F5E3FB2-E868-45A8-A2D7-93804802737F}" srcOrd="1" destOrd="0" presId="urn:microsoft.com/office/officeart/2005/8/layout/hierarchy4"/>
    <dgm:cxn modelId="{6663964A-C09B-4B64-8EE7-4DD23739B1DC}" type="presParOf" srcId="{71299BD8-340C-4E49-8ABB-76A6E30E2FA2}" destId="{E57C92C2-18B5-4A09-A068-D8D6D4FB2998}" srcOrd="2" destOrd="0" presId="urn:microsoft.com/office/officeart/2005/8/layout/hierarchy4"/>
    <dgm:cxn modelId="{71D5FCA1-6C12-4365-8C9A-22BEFC70A062}" type="presParOf" srcId="{E57C92C2-18B5-4A09-A068-D8D6D4FB2998}" destId="{4BA65BC1-E065-4B03-A8AC-249BA7592D26}" srcOrd="0" destOrd="0" presId="urn:microsoft.com/office/officeart/2005/8/layout/hierarchy4"/>
    <dgm:cxn modelId="{F2DE9F2F-84C6-4073-A0B1-F4FE81C833EF}" type="presParOf" srcId="{E57C92C2-18B5-4A09-A068-D8D6D4FB2998}" destId="{1026F238-77B0-48D8-B51C-55734FA18A52}" srcOrd="1" destOrd="0" presId="urn:microsoft.com/office/officeart/2005/8/layout/hierarchy4"/>
    <dgm:cxn modelId="{0DD2FC15-29ED-469E-8081-B92A4C151348}" type="presParOf" srcId="{71299BD8-340C-4E49-8ABB-76A6E30E2FA2}" destId="{EF39CAA1-22CB-467A-A760-26CEC0EAE8DB}" srcOrd="3" destOrd="0" presId="urn:microsoft.com/office/officeart/2005/8/layout/hierarchy4"/>
    <dgm:cxn modelId="{278FD659-4091-4B57-BC52-45809AC660F5}" type="presParOf" srcId="{71299BD8-340C-4E49-8ABB-76A6E30E2FA2}" destId="{25044D91-7E8E-4BA2-99A8-4644479798B2}" srcOrd="4" destOrd="0" presId="urn:microsoft.com/office/officeart/2005/8/layout/hierarchy4"/>
    <dgm:cxn modelId="{60D8141C-A70C-489B-805F-FE021F3E8F95}" type="presParOf" srcId="{25044D91-7E8E-4BA2-99A8-4644479798B2}" destId="{968ACB1F-48EB-4482-8099-04E81D3F8D5E}" srcOrd="0" destOrd="0" presId="urn:microsoft.com/office/officeart/2005/8/layout/hierarchy4"/>
    <dgm:cxn modelId="{B2EF598A-A766-4CDB-908E-3D56469C9134}" type="presParOf" srcId="{25044D91-7E8E-4BA2-99A8-4644479798B2}" destId="{FDF34E15-8439-4580-8FBA-833B7AD0A0B3}" srcOrd="1" destOrd="0" presId="urn:microsoft.com/office/officeart/2005/8/layout/hierarchy4"/>
    <dgm:cxn modelId="{647CA833-BBE1-48F2-A130-677FABF22A74}" type="presParOf" srcId="{71299BD8-340C-4E49-8ABB-76A6E30E2FA2}" destId="{D0E41FEB-25AB-4202-ABC1-4749F2EF476F}" srcOrd="5" destOrd="0" presId="urn:microsoft.com/office/officeart/2005/8/layout/hierarchy4"/>
    <dgm:cxn modelId="{7A9F7D9A-5A8A-4027-8D29-8F704F86E7DE}" type="presParOf" srcId="{71299BD8-340C-4E49-8ABB-76A6E30E2FA2}" destId="{16DA11B0-0548-4CF0-BC3F-749E5A57B723}" srcOrd="6" destOrd="0" presId="urn:microsoft.com/office/officeart/2005/8/layout/hierarchy4"/>
    <dgm:cxn modelId="{00DDA898-45F9-49C3-8C70-53611FDACE5F}" type="presParOf" srcId="{16DA11B0-0548-4CF0-BC3F-749E5A57B723}" destId="{203A8E0C-B88D-47B0-9C36-D305A90833DE}" srcOrd="0" destOrd="0" presId="urn:microsoft.com/office/officeart/2005/8/layout/hierarchy4"/>
    <dgm:cxn modelId="{155D4741-F8D7-4C4F-A207-EB893773AD4F}" type="presParOf" srcId="{16DA11B0-0548-4CF0-BC3F-749E5A57B723}" destId="{6188BE99-0D7E-48A1-A25D-A86571BDBAD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C40A470-D20B-4CCD-98E3-D7FBFD9D194B}" type="doc">
      <dgm:prSet loTypeId="urn:microsoft.com/office/officeart/2009/3/layout/HorizontalOrganizationChart" loCatId="hierarchy" qsTypeId="urn:microsoft.com/office/officeart/2005/8/quickstyle/3d5" qsCatId="3D" csTypeId="urn:microsoft.com/office/officeart/2005/8/colors/accent1_2" csCatId="accent1" phldr="1"/>
      <dgm:spPr/>
      <dgm:t>
        <a:bodyPr/>
        <a:lstStyle/>
        <a:p>
          <a:endParaRPr lang="de-DE"/>
        </a:p>
      </dgm:t>
    </dgm:pt>
    <dgm:pt modelId="{24EFE277-B08B-4DEC-93B6-E90DA488B883}">
      <dgm:prSet custT="1"/>
      <dgm:spPr/>
      <dgm:t>
        <a:bodyPr/>
        <a:lstStyle/>
        <a:p>
          <a:pPr rtl="0"/>
          <a:r>
            <a:rPr lang="de-DE" sz="2400" b="1" dirty="0" smtClean="0"/>
            <a:t>Arbeitserlaubnis für Ausländer</a:t>
          </a:r>
          <a:endParaRPr lang="de-DE" sz="1000" b="1" dirty="0"/>
        </a:p>
      </dgm:t>
    </dgm:pt>
    <dgm:pt modelId="{58EAC468-21C7-47F1-BBE1-4BCF6E43ABD9}" type="parTrans" cxnId="{90E5AC78-3E13-4D8B-B6B1-AB96C09DE5E1}">
      <dgm:prSet/>
      <dgm:spPr/>
      <dgm:t>
        <a:bodyPr/>
        <a:lstStyle/>
        <a:p>
          <a:endParaRPr lang="de-DE"/>
        </a:p>
      </dgm:t>
    </dgm:pt>
    <dgm:pt modelId="{3B4F3A67-DF10-453C-A62D-F3404F8599DF}" type="sibTrans" cxnId="{90E5AC78-3E13-4D8B-B6B1-AB96C09DE5E1}">
      <dgm:prSet/>
      <dgm:spPr/>
      <dgm:t>
        <a:bodyPr/>
        <a:lstStyle/>
        <a:p>
          <a:endParaRPr lang="de-DE"/>
        </a:p>
      </dgm:t>
    </dgm:pt>
    <dgm:pt modelId="{6CE5608C-846A-45AD-96E4-A5A6B9E991BE}">
      <dgm:prSet/>
      <dgm:spPr/>
      <dgm:t>
        <a:bodyPr/>
        <a:lstStyle/>
        <a:p>
          <a:pPr rtl="0"/>
          <a:r>
            <a:rPr lang="de-DE" b="0" dirty="0" smtClean="0"/>
            <a:t>wird in der Regel erteilt, wenn Stelle nicht innerhalb von vier Wochen aus dem Inland besetzt werden kann</a:t>
          </a:r>
          <a:endParaRPr lang="de-DE" b="0" dirty="0"/>
        </a:p>
      </dgm:t>
    </dgm:pt>
    <dgm:pt modelId="{5CB393BA-733B-45FF-A1FA-AE5B4B5D7F60}" type="parTrans" cxnId="{AB0D27A8-C15B-42B9-92F0-23CCC5D4D4D5}">
      <dgm:prSet/>
      <dgm:spPr/>
      <dgm:t>
        <a:bodyPr/>
        <a:lstStyle/>
        <a:p>
          <a:endParaRPr lang="de-DE"/>
        </a:p>
      </dgm:t>
    </dgm:pt>
    <dgm:pt modelId="{108AA480-8FE0-4E31-A72F-9DFF1A47198D}" type="sibTrans" cxnId="{AB0D27A8-C15B-42B9-92F0-23CCC5D4D4D5}">
      <dgm:prSet/>
      <dgm:spPr/>
      <dgm:t>
        <a:bodyPr/>
        <a:lstStyle/>
        <a:p>
          <a:endParaRPr lang="de-DE"/>
        </a:p>
      </dgm:t>
    </dgm:pt>
    <dgm:pt modelId="{6751DA59-A1E5-4D51-8ACE-B2263972EF8A}">
      <dgm:prSet/>
      <dgm:spPr/>
      <dgm:t>
        <a:bodyPr/>
        <a:lstStyle/>
        <a:p>
          <a:pPr rtl="0"/>
          <a:r>
            <a:rPr lang="de-DE" b="0" dirty="0" smtClean="0"/>
            <a:t>gem. Assoziationsratsbeschluss 1/80 zwischen der EWG und TR unbefristete Erteilung möglich</a:t>
          </a:r>
          <a:endParaRPr lang="de-DE" b="0" dirty="0"/>
        </a:p>
      </dgm:t>
    </dgm:pt>
    <dgm:pt modelId="{8CB2CC2C-5D06-42FC-9DEC-556046602DD1}" type="parTrans" cxnId="{C2C3229D-AC94-454E-9217-C7A24D498C2C}">
      <dgm:prSet/>
      <dgm:spPr/>
      <dgm:t>
        <a:bodyPr/>
        <a:lstStyle/>
        <a:p>
          <a:endParaRPr lang="de-DE"/>
        </a:p>
      </dgm:t>
    </dgm:pt>
    <dgm:pt modelId="{44389A5B-4E15-454D-8435-E318CA5F0FBD}" type="sibTrans" cxnId="{C2C3229D-AC94-454E-9217-C7A24D498C2C}">
      <dgm:prSet/>
      <dgm:spPr/>
      <dgm:t>
        <a:bodyPr/>
        <a:lstStyle/>
        <a:p>
          <a:endParaRPr lang="de-DE"/>
        </a:p>
      </dgm:t>
    </dgm:pt>
    <dgm:pt modelId="{1F9F56D2-05E1-4A7A-B8B1-4A14FD908774}">
      <dgm:prSet/>
      <dgm:spPr/>
      <dgm:t>
        <a:bodyPr/>
        <a:lstStyle/>
        <a:p>
          <a:pPr rtl="0"/>
          <a:r>
            <a:rPr lang="de-DE" b="0" dirty="0" smtClean="0"/>
            <a:t>Versagung nur bei wichtigen Gründen</a:t>
          </a:r>
          <a:endParaRPr lang="de-DE" b="0" dirty="0"/>
        </a:p>
      </dgm:t>
    </dgm:pt>
    <dgm:pt modelId="{7AE898C3-EE5B-4F6E-BCB2-159A4499A991}" type="parTrans" cxnId="{1EBC938E-0F57-47E9-A48C-53F5B243D59E}">
      <dgm:prSet/>
      <dgm:spPr/>
      <dgm:t>
        <a:bodyPr/>
        <a:lstStyle/>
        <a:p>
          <a:endParaRPr lang="de-DE"/>
        </a:p>
      </dgm:t>
    </dgm:pt>
    <dgm:pt modelId="{AFAE0F92-8399-4ADA-A6CA-F65F95ECD4BD}" type="sibTrans" cxnId="{1EBC938E-0F57-47E9-A48C-53F5B243D59E}">
      <dgm:prSet/>
      <dgm:spPr/>
      <dgm:t>
        <a:bodyPr/>
        <a:lstStyle/>
        <a:p>
          <a:endParaRPr lang="de-DE"/>
        </a:p>
      </dgm:t>
    </dgm:pt>
    <dgm:pt modelId="{4C181771-BEE5-4669-B36C-A8103E483DD1}" type="pres">
      <dgm:prSet presAssocID="{7C40A470-D20B-4CCD-98E3-D7FBFD9D194B}" presName="hierChild1" presStyleCnt="0">
        <dgm:presLayoutVars>
          <dgm:orgChart val="1"/>
          <dgm:chPref val="1"/>
          <dgm:dir/>
          <dgm:animOne val="branch"/>
          <dgm:animLvl val="lvl"/>
          <dgm:resizeHandles/>
        </dgm:presLayoutVars>
      </dgm:prSet>
      <dgm:spPr/>
      <dgm:t>
        <a:bodyPr/>
        <a:lstStyle/>
        <a:p>
          <a:endParaRPr lang="de-DE"/>
        </a:p>
      </dgm:t>
    </dgm:pt>
    <dgm:pt modelId="{1EE196EF-3188-4125-A8F0-A9A5AEF6738D}" type="pres">
      <dgm:prSet presAssocID="{24EFE277-B08B-4DEC-93B6-E90DA488B883}" presName="hierRoot1" presStyleCnt="0">
        <dgm:presLayoutVars>
          <dgm:hierBranch val="init"/>
        </dgm:presLayoutVars>
      </dgm:prSet>
      <dgm:spPr/>
    </dgm:pt>
    <dgm:pt modelId="{3881F778-B40D-47F4-8F75-C03CD6DE409D}" type="pres">
      <dgm:prSet presAssocID="{24EFE277-B08B-4DEC-93B6-E90DA488B883}" presName="rootComposite1" presStyleCnt="0"/>
      <dgm:spPr/>
    </dgm:pt>
    <dgm:pt modelId="{3E8BA55C-5F57-4524-9341-A448B06AA662}" type="pres">
      <dgm:prSet presAssocID="{24EFE277-B08B-4DEC-93B6-E90DA488B883}" presName="rootText1" presStyleLbl="node0" presStyleIdx="0" presStyleCnt="1">
        <dgm:presLayoutVars>
          <dgm:chPref val="3"/>
        </dgm:presLayoutVars>
      </dgm:prSet>
      <dgm:spPr/>
      <dgm:t>
        <a:bodyPr/>
        <a:lstStyle/>
        <a:p>
          <a:endParaRPr lang="de-DE"/>
        </a:p>
      </dgm:t>
    </dgm:pt>
    <dgm:pt modelId="{6632A409-2A5F-48D1-85C9-436BADB7F45E}" type="pres">
      <dgm:prSet presAssocID="{24EFE277-B08B-4DEC-93B6-E90DA488B883}" presName="rootConnector1" presStyleLbl="node1" presStyleIdx="0" presStyleCnt="0"/>
      <dgm:spPr/>
      <dgm:t>
        <a:bodyPr/>
        <a:lstStyle/>
        <a:p>
          <a:endParaRPr lang="de-DE"/>
        </a:p>
      </dgm:t>
    </dgm:pt>
    <dgm:pt modelId="{A09807DC-CAD2-40EB-BD34-1C5B9B6045A7}" type="pres">
      <dgm:prSet presAssocID="{24EFE277-B08B-4DEC-93B6-E90DA488B883}" presName="hierChild2" presStyleCnt="0"/>
      <dgm:spPr/>
    </dgm:pt>
    <dgm:pt modelId="{DA6ECD4E-A547-40F0-B338-9A5AF448D43B}" type="pres">
      <dgm:prSet presAssocID="{5CB393BA-733B-45FF-A1FA-AE5B4B5D7F60}" presName="Name64" presStyleLbl="parChTrans1D2" presStyleIdx="0" presStyleCnt="3"/>
      <dgm:spPr/>
      <dgm:t>
        <a:bodyPr/>
        <a:lstStyle/>
        <a:p>
          <a:endParaRPr lang="de-DE"/>
        </a:p>
      </dgm:t>
    </dgm:pt>
    <dgm:pt modelId="{00F93DD9-F75D-4D33-817E-1DED194ECDA1}" type="pres">
      <dgm:prSet presAssocID="{6CE5608C-846A-45AD-96E4-A5A6B9E991BE}" presName="hierRoot2" presStyleCnt="0">
        <dgm:presLayoutVars>
          <dgm:hierBranch val="init"/>
        </dgm:presLayoutVars>
      </dgm:prSet>
      <dgm:spPr/>
    </dgm:pt>
    <dgm:pt modelId="{AEB5F6CC-4835-45E5-9247-4EB8DD1A994D}" type="pres">
      <dgm:prSet presAssocID="{6CE5608C-846A-45AD-96E4-A5A6B9E991BE}" presName="rootComposite" presStyleCnt="0"/>
      <dgm:spPr/>
    </dgm:pt>
    <dgm:pt modelId="{ACF2AF4A-6304-4971-A5E8-382A07F9916A}" type="pres">
      <dgm:prSet presAssocID="{6CE5608C-846A-45AD-96E4-A5A6B9E991BE}" presName="rootText" presStyleLbl="node2" presStyleIdx="0" presStyleCnt="3">
        <dgm:presLayoutVars>
          <dgm:chPref val="3"/>
        </dgm:presLayoutVars>
      </dgm:prSet>
      <dgm:spPr/>
      <dgm:t>
        <a:bodyPr/>
        <a:lstStyle/>
        <a:p>
          <a:endParaRPr lang="de-DE"/>
        </a:p>
      </dgm:t>
    </dgm:pt>
    <dgm:pt modelId="{03A4154C-252D-407C-879B-8E45940E6222}" type="pres">
      <dgm:prSet presAssocID="{6CE5608C-846A-45AD-96E4-A5A6B9E991BE}" presName="rootConnector" presStyleLbl="node2" presStyleIdx="0" presStyleCnt="3"/>
      <dgm:spPr/>
      <dgm:t>
        <a:bodyPr/>
        <a:lstStyle/>
        <a:p>
          <a:endParaRPr lang="de-DE"/>
        </a:p>
      </dgm:t>
    </dgm:pt>
    <dgm:pt modelId="{E8DA857E-93DF-4CC1-962D-D872596E3C74}" type="pres">
      <dgm:prSet presAssocID="{6CE5608C-846A-45AD-96E4-A5A6B9E991BE}" presName="hierChild4" presStyleCnt="0"/>
      <dgm:spPr/>
    </dgm:pt>
    <dgm:pt modelId="{17E663F8-3486-48A6-B678-768B7EB062BC}" type="pres">
      <dgm:prSet presAssocID="{6CE5608C-846A-45AD-96E4-A5A6B9E991BE}" presName="hierChild5" presStyleCnt="0"/>
      <dgm:spPr/>
    </dgm:pt>
    <dgm:pt modelId="{DE1F3DED-F7C3-4980-9416-5C1CF77C4F57}" type="pres">
      <dgm:prSet presAssocID="{8CB2CC2C-5D06-42FC-9DEC-556046602DD1}" presName="Name64" presStyleLbl="parChTrans1D2" presStyleIdx="1" presStyleCnt="3"/>
      <dgm:spPr/>
      <dgm:t>
        <a:bodyPr/>
        <a:lstStyle/>
        <a:p>
          <a:endParaRPr lang="de-DE"/>
        </a:p>
      </dgm:t>
    </dgm:pt>
    <dgm:pt modelId="{B9176DDA-CB0E-4B07-BEC6-8394F490A829}" type="pres">
      <dgm:prSet presAssocID="{6751DA59-A1E5-4D51-8ACE-B2263972EF8A}" presName="hierRoot2" presStyleCnt="0">
        <dgm:presLayoutVars>
          <dgm:hierBranch val="init"/>
        </dgm:presLayoutVars>
      </dgm:prSet>
      <dgm:spPr/>
    </dgm:pt>
    <dgm:pt modelId="{5AC2AFE7-4783-4F82-BB7E-1F942059CEFA}" type="pres">
      <dgm:prSet presAssocID="{6751DA59-A1E5-4D51-8ACE-B2263972EF8A}" presName="rootComposite" presStyleCnt="0"/>
      <dgm:spPr/>
    </dgm:pt>
    <dgm:pt modelId="{3A8D6A9D-AF0F-4168-9198-62353CF09391}" type="pres">
      <dgm:prSet presAssocID="{6751DA59-A1E5-4D51-8ACE-B2263972EF8A}" presName="rootText" presStyleLbl="node2" presStyleIdx="1" presStyleCnt="3">
        <dgm:presLayoutVars>
          <dgm:chPref val="3"/>
        </dgm:presLayoutVars>
      </dgm:prSet>
      <dgm:spPr/>
      <dgm:t>
        <a:bodyPr/>
        <a:lstStyle/>
        <a:p>
          <a:endParaRPr lang="de-DE"/>
        </a:p>
      </dgm:t>
    </dgm:pt>
    <dgm:pt modelId="{C729BBC6-24EC-46E9-BD8A-3B790D824632}" type="pres">
      <dgm:prSet presAssocID="{6751DA59-A1E5-4D51-8ACE-B2263972EF8A}" presName="rootConnector" presStyleLbl="node2" presStyleIdx="1" presStyleCnt="3"/>
      <dgm:spPr/>
      <dgm:t>
        <a:bodyPr/>
        <a:lstStyle/>
        <a:p>
          <a:endParaRPr lang="de-DE"/>
        </a:p>
      </dgm:t>
    </dgm:pt>
    <dgm:pt modelId="{CDE43184-8A5E-4556-B69F-028C6F484465}" type="pres">
      <dgm:prSet presAssocID="{6751DA59-A1E5-4D51-8ACE-B2263972EF8A}" presName="hierChild4" presStyleCnt="0"/>
      <dgm:spPr/>
    </dgm:pt>
    <dgm:pt modelId="{3AC94FCA-5385-46F9-AC35-2008B7D16BEB}" type="pres">
      <dgm:prSet presAssocID="{6751DA59-A1E5-4D51-8ACE-B2263972EF8A}" presName="hierChild5" presStyleCnt="0"/>
      <dgm:spPr/>
    </dgm:pt>
    <dgm:pt modelId="{ADCD0E9C-59A5-4C73-89F1-495847602152}" type="pres">
      <dgm:prSet presAssocID="{7AE898C3-EE5B-4F6E-BCB2-159A4499A991}" presName="Name64" presStyleLbl="parChTrans1D2" presStyleIdx="2" presStyleCnt="3"/>
      <dgm:spPr/>
      <dgm:t>
        <a:bodyPr/>
        <a:lstStyle/>
        <a:p>
          <a:endParaRPr lang="de-DE"/>
        </a:p>
      </dgm:t>
    </dgm:pt>
    <dgm:pt modelId="{B47C2203-BBB0-47E9-8F9F-8D0AA5D3BD4E}" type="pres">
      <dgm:prSet presAssocID="{1F9F56D2-05E1-4A7A-B8B1-4A14FD908774}" presName="hierRoot2" presStyleCnt="0">
        <dgm:presLayoutVars>
          <dgm:hierBranch val="init"/>
        </dgm:presLayoutVars>
      </dgm:prSet>
      <dgm:spPr/>
    </dgm:pt>
    <dgm:pt modelId="{9EA00E64-7B93-456B-B721-B74B58D4DFBE}" type="pres">
      <dgm:prSet presAssocID="{1F9F56D2-05E1-4A7A-B8B1-4A14FD908774}" presName="rootComposite" presStyleCnt="0"/>
      <dgm:spPr/>
    </dgm:pt>
    <dgm:pt modelId="{C71CDDD2-0A12-4546-8278-33DBD7481D06}" type="pres">
      <dgm:prSet presAssocID="{1F9F56D2-05E1-4A7A-B8B1-4A14FD908774}" presName="rootText" presStyleLbl="node2" presStyleIdx="2" presStyleCnt="3">
        <dgm:presLayoutVars>
          <dgm:chPref val="3"/>
        </dgm:presLayoutVars>
      </dgm:prSet>
      <dgm:spPr/>
      <dgm:t>
        <a:bodyPr/>
        <a:lstStyle/>
        <a:p>
          <a:endParaRPr lang="de-DE"/>
        </a:p>
      </dgm:t>
    </dgm:pt>
    <dgm:pt modelId="{EEFB55B5-E7AE-48AF-81D2-D551DAE9A5E2}" type="pres">
      <dgm:prSet presAssocID="{1F9F56D2-05E1-4A7A-B8B1-4A14FD908774}" presName="rootConnector" presStyleLbl="node2" presStyleIdx="2" presStyleCnt="3"/>
      <dgm:spPr/>
      <dgm:t>
        <a:bodyPr/>
        <a:lstStyle/>
        <a:p>
          <a:endParaRPr lang="de-DE"/>
        </a:p>
      </dgm:t>
    </dgm:pt>
    <dgm:pt modelId="{E0C9EA62-7128-47E1-A1FB-64523A3E0E2C}" type="pres">
      <dgm:prSet presAssocID="{1F9F56D2-05E1-4A7A-B8B1-4A14FD908774}" presName="hierChild4" presStyleCnt="0"/>
      <dgm:spPr/>
    </dgm:pt>
    <dgm:pt modelId="{19C42953-80CE-4AFD-BD38-0ADD59B1E4FF}" type="pres">
      <dgm:prSet presAssocID="{1F9F56D2-05E1-4A7A-B8B1-4A14FD908774}" presName="hierChild5" presStyleCnt="0"/>
      <dgm:spPr/>
    </dgm:pt>
    <dgm:pt modelId="{FD4FB468-E7F9-43E0-A752-B619A4B6F45B}" type="pres">
      <dgm:prSet presAssocID="{24EFE277-B08B-4DEC-93B6-E90DA488B883}" presName="hierChild3" presStyleCnt="0"/>
      <dgm:spPr/>
    </dgm:pt>
  </dgm:ptLst>
  <dgm:cxnLst>
    <dgm:cxn modelId="{91C5F006-D01A-474B-B5FD-3DB85484EE5B}" type="presOf" srcId="{7C40A470-D20B-4CCD-98E3-D7FBFD9D194B}" destId="{4C181771-BEE5-4669-B36C-A8103E483DD1}" srcOrd="0" destOrd="0" presId="urn:microsoft.com/office/officeart/2009/3/layout/HorizontalOrganizationChart"/>
    <dgm:cxn modelId="{712196EF-E847-4C9E-BF72-C06B5E9BE24A}" type="presOf" srcId="{5CB393BA-733B-45FF-A1FA-AE5B4B5D7F60}" destId="{DA6ECD4E-A547-40F0-B338-9A5AF448D43B}" srcOrd="0" destOrd="0" presId="urn:microsoft.com/office/officeart/2009/3/layout/HorizontalOrganizationChart"/>
    <dgm:cxn modelId="{394D7B81-1E49-4E8C-943A-30CCD3B2401C}" type="presOf" srcId="{6751DA59-A1E5-4D51-8ACE-B2263972EF8A}" destId="{C729BBC6-24EC-46E9-BD8A-3B790D824632}" srcOrd="1" destOrd="0" presId="urn:microsoft.com/office/officeart/2009/3/layout/HorizontalOrganizationChart"/>
    <dgm:cxn modelId="{AB2798BD-8BCB-44B4-85E4-E88375097792}" type="presOf" srcId="{1F9F56D2-05E1-4A7A-B8B1-4A14FD908774}" destId="{EEFB55B5-E7AE-48AF-81D2-D551DAE9A5E2}" srcOrd="1" destOrd="0" presId="urn:microsoft.com/office/officeart/2009/3/layout/HorizontalOrganizationChart"/>
    <dgm:cxn modelId="{CD5C59F2-84A8-49A4-A3AB-C14D458A1F8B}" type="presOf" srcId="{24EFE277-B08B-4DEC-93B6-E90DA488B883}" destId="{6632A409-2A5F-48D1-85C9-436BADB7F45E}" srcOrd="1" destOrd="0" presId="urn:microsoft.com/office/officeart/2009/3/layout/HorizontalOrganizationChart"/>
    <dgm:cxn modelId="{90E5AC78-3E13-4D8B-B6B1-AB96C09DE5E1}" srcId="{7C40A470-D20B-4CCD-98E3-D7FBFD9D194B}" destId="{24EFE277-B08B-4DEC-93B6-E90DA488B883}" srcOrd="0" destOrd="0" parTransId="{58EAC468-21C7-47F1-BBE1-4BCF6E43ABD9}" sibTransId="{3B4F3A67-DF10-453C-A62D-F3404F8599DF}"/>
    <dgm:cxn modelId="{AB0D27A8-C15B-42B9-92F0-23CCC5D4D4D5}" srcId="{24EFE277-B08B-4DEC-93B6-E90DA488B883}" destId="{6CE5608C-846A-45AD-96E4-A5A6B9E991BE}" srcOrd="0" destOrd="0" parTransId="{5CB393BA-733B-45FF-A1FA-AE5B4B5D7F60}" sibTransId="{108AA480-8FE0-4E31-A72F-9DFF1A47198D}"/>
    <dgm:cxn modelId="{1EBC938E-0F57-47E9-A48C-53F5B243D59E}" srcId="{24EFE277-B08B-4DEC-93B6-E90DA488B883}" destId="{1F9F56D2-05E1-4A7A-B8B1-4A14FD908774}" srcOrd="2" destOrd="0" parTransId="{7AE898C3-EE5B-4F6E-BCB2-159A4499A991}" sibTransId="{AFAE0F92-8399-4ADA-A6CA-F65F95ECD4BD}"/>
    <dgm:cxn modelId="{3FA0C7AF-6532-4E4A-952C-D16B361C1CE9}" type="presOf" srcId="{8CB2CC2C-5D06-42FC-9DEC-556046602DD1}" destId="{DE1F3DED-F7C3-4980-9416-5C1CF77C4F57}" srcOrd="0" destOrd="0" presId="urn:microsoft.com/office/officeart/2009/3/layout/HorizontalOrganizationChart"/>
    <dgm:cxn modelId="{7C5C48FB-4F11-4E0C-B256-B2573DDEBAC5}" type="presOf" srcId="{7AE898C3-EE5B-4F6E-BCB2-159A4499A991}" destId="{ADCD0E9C-59A5-4C73-89F1-495847602152}" srcOrd="0" destOrd="0" presId="urn:microsoft.com/office/officeart/2009/3/layout/HorizontalOrganizationChart"/>
    <dgm:cxn modelId="{9605802C-7482-417F-865D-F64C390B2700}" type="presOf" srcId="{24EFE277-B08B-4DEC-93B6-E90DA488B883}" destId="{3E8BA55C-5F57-4524-9341-A448B06AA662}" srcOrd="0" destOrd="0" presId="urn:microsoft.com/office/officeart/2009/3/layout/HorizontalOrganizationChart"/>
    <dgm:cxn modelId="{C4EE8194-FC9B-4DF8-9EA3-E5109C84FF31}" type="presOf" srcId="{6751DA59-A1E5-4D51-8ACE-B2263972EF8A}" destId="{3A8D6A9D-AF0F-4168-9198-62353CF09391}" srcOrd="0" destOrd="0" presId="urn:microsoft.com/office/officeart/2009/3/layout/HorizontalOrganizationChart"/>
    <dgm:cxn modelId="{7E1A53AB-1C74-4544-BA53-80698E2AF4A7}" type="presOf" srcId="{6CE5608C-846A-45AD-96E4-A5A6B9E991BE}" destId="{03A4154C-252D-407C-879B-8E45940E6222}" srcOrd="1" destOrd="0" presId="urn:microsoft.com/office/officeart/2009/3/layout/HorizontalOrganizationChart"/>
    <dgm:cxn modelId="{C2C3229D-AC94-454E-9217-C7A24D498C2C}" srcId="{24EFE277-B08B-4DEC-93B6-E90DA488B883}" destId="{6751DA59-A1E5-4D51-8ACE-B2263972EF8A}" srcOrd="1" destOrd="0" parTransId="{8CB2CC2C-5D06-42FC-9DEC-556046602DD1}" sibTransId="{44389A5B-4E15-454D-8435-E318CA5F0FBD}"/>
    <dgm:cxn modelId="{4D466613-4FB0-411C-BE0C-4799FB70FCC4}" type="presOf" srcId="{1F9F56D2-05E1-4A7A-B8B1-4A14FD908774}" destId="{C71CDDD2-0A12-4546-8278-33DBD7481D06}" srcOrd="0" destOrd="0" presId="urn:microsoft.com/office/officeart/2009/3/layout/HorizontalOrganizationChart"/>
    <dgm:cxn modelId="{1208792D-D5FF-4396-8C5E-74116C2513E2}" type="presOf" srcId="{6CE5608C-846A-45AD-96E4-A5A6B9E991BE}" destId="{ACF2AF4A-6304-4971-A5E8-382A07F9916A}" srcOrd="0" destOrd="0" presId="urn:microsoft.com/office/officeart/2009/3/layout/HorizontalOrganizationChart"/>
    <dgm:cxn modelId="{13EE68C9-5C98-4D0A-A564-8FCE06AA9C41}" type="presParOf" srcId="{4C181771-BEE5-4669-B36C-A8103E483DD1}" destId="{1EE196EF-3188-4125-A8F0-A9A5AEF6738D}" srcOrd="0" destOrd="0" presId="urn:microsoft.com/office/officeart/2009/3/layout/HorizontalOrganizationChart"/>
    <dgm:cxn modelId="{EB677D0F-29A6-44B3-98E5-A25F3ED2BCC6}" type="presParOf" srcId="{1EE196EF-3188-4125-A8F0-A9A5AEF6738D}" destId="{3881F778-B40D-47F4-8F75-C03CD6DE409D}" srcOrd="0" destOrd="0" presId="urn:microsoft.com/office/officeart/2009/3/layout/HorizontalOrganizationChart"/>
    <dgm:cxn modelId="{C9E1C241-266E-4A82-9FE5-CC9F30927137}" type="presParOf" srcId="{3881F778-B40D-47F4-8F75-C03CD6DE409D}" destId="{3E8BA55C-5F57-4524-9341-A448B06AA662}" srcOrd="0" destOrd="0" presId="urn:microsoft.com/office/officeart/2009/3/layout/HorizontalOrganizationChart"/>
    <dgm:cxn modelId="{0F2EE6A1-B709-43D9-A999-809177EC973B}" type="presParOf" srcId="{3881F778-B40D-47F4-8F75-C03CD6DE409D}" destId="{6632A409-2A5F-48D1-85C9-436BADB7F45E}" srcOrd="1" destOrd="0" presId="urn:microsoft.com/office/officeart/2009/3/layout/HorizontalOrganizationChart"/>
    <dgm:cxn modelId="{FD904B78-D6D4-4E39-BBE4-F661A45169C4}" type="presParOf" srcId="{1EE196EF-3188-4125-A8F0-A9A5AEF6738D}" destId="{A09807DC-CAD2-40EB-BD34-1C5B9B6045A7}" srcOrd="1" destOrd="0" presId="urn:microsoft.com/office/officeart/2009/3/layout/HorizontalOrganizationChart"/>
    <dgm:cxn modelId="{84C72E46-A3FB-4348-BF68-962E5A5EB86C}" type="presParOf" srcId="{A09807DC-CAD2-40EB-BD34-1C5B9B6045A7}" destId="{DA6ECD4E-A547-40F0-B338-9A5AF448D43B}" srcOrd="0" destOrd="0" presId="urn:microsoft.com/office/officeart/2009/3/layout/HorizontalOrganizationChart"/>
    <dgm:cxn modelId="{5E671451-9082-4513-982E-0431E7C63B1B}" type="presParOf" srcId="{A09807DC-CAD2-40EB-BD34-1C5B9B6045A7}" destId="{00F93DD9-F75D-4D33-817E-1DED194ECDA1}" srcOrd="1" destOrd="0" presId="urn:microsoft.com/office/officeart/2009/3/layout/HorizontalOrganizationChart"/>
    <dgm:cxn modelId="{D3BE5E61-1E97-457E-9674-F6929D4494A8}" type="presParOf" srcId="{00F93DD9-F75D-4D33-817E-1DED194ECDA1}" destId="{AEB5F6CC-4835-45E5-9247-4EB8DD1A994D}" srcOrd="0" destOrd="0" presId="urn:microsoft.com/office/officeart/2009/3/layout/HorizontalOrganizationChart"/>
    <dgm:cxn modelId="{D618C37A-CFCA-47B2-9FC7-907478407E21}" type="presParOf" srcId="{AEB5F6CC-4835-45E5-9247-4EB8DD1A994D}" destId="{ACF2AF4A-6304-4971-A5E8-382A07F9916A}" srcOrd="0" destOrd="0" presId="urn:microsoft.com/office/officeart/2009/3/layout/HorizontalOrganizationChart"/>
    <dgm:cxn modelId="{6F6DF0E7-B7C9-4244-BF16-182A75C0AD08}" type="presParOf" srcId="{AEB5F6CC-4835-45E5-9247-4EB8DD1A994D}" destId="{03A4154C-252D-407C-879B-8E45940E6222}" srcOrd="1" destOrd="0" presId="urn:microsoft.com/office/officeart/2009/3/layout/HorizontalOrganizationChart"/>
    <dgm:cxn modelId="{7B4E0080-8173-45B6-838B-8282F4B44763}" type="presParOf" srcId="{00F93DD9-F75D-4D33-817E-1DED194ECDA1}" destId="{E8DA857E-93DF-4CC1-962D-D872596E3C74}" srcOrd="1" destOrd="0" presId="urn:microsoft.com/office/officeart/2009/3/layout/HorizontalOrganizationChart"/>
    <dgm:cxn modelId="{26395E29-9738-467B-82D7-5571171AB622}" type="presParOf" srcId="{00F93DD9-F75D-4D33-817E-1DED194ECDA1}" destId="{17E663F8-3486-48A6-B678-768B7EB062BC}" srcOrd="2" destOrd="0" presId="urn:microsoft.com/office/officeart/2009/3/layout/HorizontalOrganizationChart"/>
    <dgm:cxn modelId="{037AAFE2-4A2C-4AB1-A963-495D9D6D6137}" type="presParOf" srcId="{A09807DC-CAD2-40EB-BD34-1C5B9B6045A7}" destId="{DE1F3DED-F7C3-4980-9416-5C1CF77C4F57}" srcOrd="2" destOrd="0" presId="urn:microsoft.com/office/officeart/2009/3/layout/HorizontalOrganizationChart"/>
    <dgm:cxn modelId="{1F9BB6F8-1EEB-4FA2-A5FC-908B98F31D93}" type="presParOf" srcId="{A09807DC-CAD2-40EB-BD34-1C5B9B6045A7}" destId="{B9176DDA-CB0E-4B07-BEC6-8394F490A829}" srcOrd="3" destOrd="0" presId="urn:microsoft.com/office/officeart/2009/3/layout/HorizontalOrganizationChart"/>
    <dgm:cxn modelId="{CA485798-5138-4555-B22C-164B5C5C73B0}" type="presParOf" srcId="{B9176DDA-CB0E-4B07-BEC6-8394F490A829}" destId="{5AC2AFE7-4783-4F82-BB7E-1F942059CEFA}" srcOrd="0" destOrd="0" presId="urn:microsoft.com/office/officeart/2009/3/layout/HorizontalOrganizationChart"/>
    <dgm:cxn modelId="{4C909C8F-ADE1-4114-BCFB-AF09C4F92B9C}" type="presParOf" srcId="{5AC2AFE7-4783-4F82-BB7E-1F942059CEFA}" destId="{3A8D6A9D-AF0F-4168-9198-62353CF09391}" srcOrd="0" destOrd="0" presId="urn:microsoft.com/office/officeart/2009/3/layout/HorizontalOrganizationChart"/>
    <dgm:cxn modelId="{8BDD9B5C-E221-411E-BC1F-B585143F00A3}" type="presParOf" srcId="{5AC2AFE7-4783-4F82-BB7E-1F942059CEFA}" destId="{C729BBC6-24EC-46E9-BD8A-3B790D824632}" srcOrd="1" destOrd="0" presId="urn:microsoft.com/office/officeart/2009/3/layout/HorizontalOrganizationChart"/>
    <dgm:cxn modelId="{E70BBD52-AC08-434C-B7FC-923DA8F917EE}" type="presParOf" srcId="{B9176DDA-CB0E-4B07-BEC6-8394F490A829}" destId="{CDE43184-8A5E-4556-B69F-028C6F484465}" srcOrd="1" destOrd="0" presId="urn:microsoft.com/office/officeart/2009/3/layout/HorizontalOrganizationChart"/>
    <dgm:cxn modelId="{7B56D768-805D-458C-B61C-06EBAAAC60BA}" type="presParOf" srcId="{B9176DDA-CB0E-4B07-BEC6-8394F490A829}" destId="{3AC94FCA-5385-46F9-AC35-2008B7D16BEB}" srcOrd="2" destOrd="0" presId="urn:microsoft.com/office/officeart/2009/3/layout/HorizontalOrganizationChart"/>
    <dgm:cxn modelId="{820A1871-E048-41A2-B2C1-CDC3124E3EC4}" type="presParOf" srcId="{A09807DC-CAD2-40EB-BD34-1C5B9B6045A7}" destId="{ADCD0E9C-59A5-4C73-89F1-495847602152}" srcOrd="4" destOrd="0" presId="urn:microsoft.com/office/officeart/2009/3/layout/HorizontalOrganizationChart"/>
    <dgm:cxn modelId="{9D3BB8DC-19DF-4756-BF56-6B13CAD8B5CA}" type="presParOf" srcId="{A09807DC-CAD2-40EB-BD34-1C5B9B6045A7}" destId="{B47C2203-BBB0-47E9-8F9F-8D0AA5D3BD4E}" srcOrd="5" destOrd="0" presId="urn:microsoft.com/office/officeart/2009/3/layout/HorizontalOrganizationChart"/>
    <dgm:cxn modelId="{3328D071-6F48-4AE8-B5E3-862424C4F498}" type="presParOf" srcId="{B47C2203-BBB0-47E9-8F9F-8D0AA5D3BD4E}" destId="{9EA00E64-7B93-456B-B721-B74B58D4DFBE}" srcOrd="0" destOrd="0" presId="urn:microsoft.com/office/officeart/2009/3/layout/HorizontalOrganizationChart"/>
    <dgm:cxn modelId="{19123E25-E0C9-43CC-968B-48E209FEB1A0}" type="presParOf" srcId="{9EA00E64-7B93-456B-B721-B74B58D4DFBE}" destId="{C71CDDD2-0A12-4546-8278-33DBD7481D06}" srcOrd="0" destOrd="0" presId="urn:microsoft.com/office/officeart/2009/3/layout/HorizontalOrganizationChart"/>
    <dgm:cxn modelId="{5D8A6EBA-F3FA-4CDF-BC4A-2D8F162D4379}" type="presParOf" srcId="{9EA00E64-7B93-456B-B721-B74B58D4DFBE}" destId="{EEFB55B5-E7AE-48AF-81D2-D551DAE9A5E2}" srcOrd="1" destOrd="0" presId="urn:microsoft.com/office/officeart/2009/3/layout/HorizontalOrganizationChart"/>
    <dgm:cxn modelId="{04EF59B9-A20E-4C45-AA1A-4980FBED5F3F}" type="presParOf" srcId="{B47C2203-BBB0-47E9-8F9F-8D0AA5D3BD4E}" destId="{E0C9EA62-7128-47E1-A1FB-64523A3E0E2C}" srcOrd="1" destOrd="0" presId="urn:microsoft.com/office/officeart/2009/3/layout/HorizontalOrganizationChart"/>
    <dgm:cxn modelId="{E30407EE-3E3F-44E4-9EB6-9831577BD6C3}" type="presParOf" srcId="{B47C2203-BBB0-47E9-8F9F-8D0AA5D3BD4E}" destId="{19C42953-80CE-4AFD-BD38-0ADD59B1E4FF}" srcOrd="2" destOrd="0" presId="urn:microsoft.com/office/officeart/2009/3/layout/HorizontalOrganizationChart"/>
    <dgm:cxn modelId="{4E6DCFFA-2223-4A9E-9B04-2BE55647DCFC}" type="presParOf" srcId="{1EE196EF-3188-4125-A8F0-A9A5AEF6738D}" destId="{FD4FB468-E7F9-43E0-A752-B619A4B6F45B}"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C40A470-D20B-4CCD-98E3-D7FBFD9D194B}" type="doc">
      <dgm:prSet loTypeId="urn:microsoft.com/office/officeart/2008/layout/HorizontalMultiLevelHierarchy" loCatId="hierarchy" qsTypeId="urn:microsoft.com/office/officeart/2005/8/quickstyle/3d5" qsCatId="3D" csTypeId="urn:microsoft.com/office/officeart/2005/8/colors/accent1_2" csCatId="accent1" phldr="1"/>
      <dgm:spPr/>
      <dgm:t>
        <a:bodyPr/>
        <a:lstStyle/>
        <a:p>
          <a:endParaRPr lang="de-DE"/>
        </a:p>
      </dgm:t>
    </dgm:pt>
    <dgm:pt modelId="{24EFE277-B08B-4DEC-93B6-E90DA488B883}">
      <dgm:prSet custT="1"/>
      <dgm:spPr/>
      <dgm:t>
        <a:bodyPr/>
        <a:lstStyle/>
        <a:p>
          <a:pPr rtl="0"/>
          <a:r>
            <a:rPr lang="de-DE" sz="2400" b="1" dirty="0" smtClean="0"/>
            <a:t>Lohnkosten</a:t>
          </a:r>
          <a:endParaRPr lang="de-DE" sz="1000" b="1" dirty="0"/>
        </a:p>
      </dgm:t>
    </dgm:pt>
    <dgm:pt modelId="{58EAC468-21C7-47F1-BBE1-4BCF6E43ABD9}" type="parTrans" cxnId="{90E5AC78-3E13-4D8B-B6B1-AB96C09DE5E1}">
      <dgm:prSet/>
      <dgm:spPr/>
      <dgm:t>
        <a:bodyPr/>
        <a:lstStyle/>
        <a:p>
          <a:endParaRPr lang="de-DE"/>
        </a:p>
      </dgm:t>
    </dgm:pt>
    <dgm:pt modelId="{3B4F3A67-DF10-453C-A62D-F3404F8599DF}" type="sibTrans" cxnId="{90E5AC78-3E13-4D8B-B6B1-AB96C09DE5E1}">
      <dgm:prSet/>
      <dgm:spPr/>
      <dgm:t>
        <a:bodyPr/>
        <a:lstStyle/>
        <a:p>
          <a:endParaRPr lang="de-DE"/>
        </a:p>
      </dgm:t>
    </dgm:pt>
    <dgm:pt modelId="{6CE5608C-846A-45AD-96E4-A5A6B9E991BE}">
      <dgm:prSet/>
      <dgm:spPr/>
      <dgm:t>
        <a:bodyPr/>
        <a:lstStyle/>
        <a:p>
          <a:pPr rtl="0"/>
          <a:r>
            <a:rPr lang="de-DE" b="0" dirty="0" smtClean="0"/>
            <a:t>geringe Lohnkosten bei abhängig Beschäftigten</a:t>
          </a:r>
          <a:endParaRPr lang="de-DE" b="0" dirty="0"/>
        </a:p>
      </dgm:t>
    </dgm:pt>
    <dgm:pt modelId="{5CB393BA-733B-45FF-A1FA-AE5B4B5D7F60}" type="parTrans" cxnId="{AB0D27A8-C15B-42B9-92F0-23CCC5D4D4D5}">
      <dgm:prSet/>
      <dgm:spPr/>
      <dgm:t>
        <a:bodyPr/>
        <a:lstStyle/>
        <a:p>
          <a:endParaRPr lang="de-DE"/>
        </a:p>
      </dgm:t>
    </dgm:pt>
    <dgm:pt modelId="{108AA480-8FE0-4E31-A72F-9DFF1A47198D}" type="sibTrans" cxnId="{AB0D27A8-C15B-42B9-92F0-23CCC5D4D4D5}">
      <dgm:prSet/>
      <dgm:spPr/>
      <dgm:t>
        <a:bodyPr/>
        <a:lstStyle/>
        <a:p>
          <a:endParaRPr lang="de-DE"/>
        </a:p>
      </dgm:t>
    </dgm:pt>
    <dgm:pt modelId="{3A8DBCD9-0E44-47F3-A5D9-612F5E0E1991}">
      <dgm:prSet/>
      <dgm:spPr/>
      <dgm:t>
        <a:bodyPr/>
        <a:lstStyle/>
        <a:p>
          <a:pPr rtl="0"/>
          <a:r>
            <a:rPr lang="de-DE" b="0" dirty="0" smtClean="0"/>
            <a:t>dafür zahlreiche Nebenleistungen</a:t>
          </a:r>
          <a:endParaRPr lang="de-DE" b="0" dirty="0"/>
        </a:p>
      </dgm:t>
    </dgm:pt>
    <dgm:pt modelId="{8FD78BCE-DCE7-47EA-A284-1FB312FD033A}" type="parTrans" cxnId="{889AED65-95D2-451D-A924-D10973173508}">
      <dgm:prSet/>
      <dgm:spPr/>
      <dgm:t>
        <a:bodyPr/>
        <a:lstStyle/>
        <a:p>
          <a:endParaRPr lang="de-DE"/>
        </a:p>
      </dgm:t>
    </dgm:pt>
    <dgm:pt modelId="{521E4CD5-4791-4514-842A-AB091F7A7F8A}" type="sibTrans" cxnId="{889AED65-95D2-451D-A924-D10973173508}">
      <dgm:prSet/>
      <dgm:spPr/>
      <dgm:t>
        <a:bodyPr/>
        <a:lstStyle/>
        <a:p>
          <a:endParaRPr lang="de-DE"/>
        </a:p>
      </dgm:t>
    </dgm:pt>
    <dgm:pt modelId="{EFE205FF-76D5-4E99-A8B9-9A389954FBF8}">
      <dgm:prSet/>
      <dgm:spPr/>
      <dgm:t>
        <a:bodyPr/>
        <a:lstStyle/>
        <a:p>
          <a:pPr rtl="0"/>
          <a:r>
            <a:rPr lang="de-DE" b="0" dirty="0" smtClean="0"/>
            <a:t>relativ hohe Lohnnebenkosten</a:t>
          </a:r>
          <a:endParaRPr lang="de-DE" b="0" dirty="0"/>
        </a:p>
      </dgm:t>
    </dgm:pt>
    <dgm:pt modelId="{CE562BCC-92AC-470E-BD49-15BD0B39F2BB}" type="parTrans" cxnId="{6EF715C4-0112-4CE0-8F51-9215AB9832B7}">
      <dgm:prSet/>
      <dgm:spPr/>
      <dgm:t>
        <a:bodyPr/>
        <a:lstStyle/>
        <a:p>
          <a:endParaRPr lang="de-DE"/>
        </a:p>
      </dgm:t>
    </dgm:pt>
    <dgm:pt modelId="{1F665657-EC16-4024-83DF-EC229FC7E02E}" type="sibTrans" cxnId="{6EF715C4-0112-4CE0-8F51-9215AB9832B7}">
      <dgm:prSet/>
      <dgm:spPr/>
      <dgm:t>
        <a:bodyPr/>
        <a:lstStyle/>
        <a:p>
          <a:endParaRPr lang="de-DE"/>
        </a:p>
      </dgm:t>
    </dgm:pt>
    <dgm:pt modelId="{5DA782EF-55BD-49E9-A557-9A3311885CFA}">
      <dgm:prSet/>
      <dgm:spPr/>
      <dgm:t>
        <a:bodyPr/>
        <a:lstStyle/>
        <a:p>
          <a:pPr rtl="0"/>
          <a:r>
            <a:rPr lang="de-DE" b="0" dirty="0" smtClean="0"/>
            <a:t>Fachpersonal mit Sprachkenntnissen höher dotiert</a:t>
          </a:r>
          <a:endParaRPr lang="de-DE" b="0" dirty="0"/>
        </a:p>
      </dgm:t>
    </dgm:pt>
    <dgm:pt modelId="{98448FCD-6FDB-405D-B822-BEAEB16AB8AA}" type="parTrans" cxnId="{CCD90F7E-3339-4D8C-BF58-6150A25A131B}">
      <dgm:prSet/>
      <dgm:spPr/>
      <dgm:t>
        <a:bodyPr/>
        <a:lstStyle/>
        <a:p>
          <a:endParaRPr lang="de-DE"/>
        </a:p>
      </dgm:t>
    </dgm:pt>
    <dgm:pt modelId="{1D887F4C-34F6-4065-BCE9-F135136D489C}" type="sibTrans" cxnId="{CCD90F7E-3339-4D8C-BF58-6150A25A131B}">
      <dgm:prSet/>
      <dgm:spPr/>
      <dgm:t>
        <a:bodyPr/>
        <a:lstStyle/>
        <a:p>
          <a:endParaRPr lang="de-DE"/>
        </a:p>
      </dgm:t>
    </dgm:pt>
    <dgm:pt modelId="{2436BE5E-0ABC-461C-ABAA-344B95E10D34}" type="pres">
      <dgm:prSet presAssocID="{7C40A470-D20B-4CCD-98E3-D7FBFD9D194B}" presName="Name0" presStyleCnt="0">
        <dgm:presLayoutVars>
          <dgm:chPref val="1"/>
          <dgm:dir/>
          <dgm:animOne val="branch"/>
          <dgm:animLvl val="lvl"/>
          <dgm:resizeHandles val="exact"/>
        </dgm:presLayoutVars>
      </dgm:prSet>
      <dgm:spPr/>
      <dgm:t>
        <a:bodyPr/>
        <a:lstStyle/>
        <a:p>
          <a:endParaRPr lang="de-DE"/>
        </a:p>
      </dgm:t>
    </dgm:pt>
    <dgm:pt modelId="{187CAB56-69BB-41DD-B08B-952C617FAB11}" type="pres">
      <dgm:prSet presAssocID="{24EFE277-B08B-4DEC-93B6-E90DA488B883}" presName="root1" presStyleCnt="0"/>
      <dgm:spPr/>
    </dgm:pt>
    <dgm:pt modelId="{A6C2C858-2969-4FB5-9C74-F9A9D9BBF872}" type="pres">
      <dgm:prSet presAssocID="{24EFE277-B08B-4DEC-93B6-E90DA488B883}" presName="LevelOneTextNode" presStyleLbl="node0" presStyleIdx="0" presStyleCnt="1">
        <dgm:presLayoutVars>
          <dgm:chPref val="3"/>
        </dgm:presLayoutVars>
      </dgm:prSet>
      <dgm:spPr/>
      <dgm:t>
        <a:bodyPr/>
        <a:lstStyle/>
        <a:p>
          <a:endParaRPr lang="de-DE"/>
        </a:p>
      </dgm:t>
    </dgm:pt>
    <dgm:pt modelId="{5337F84E-3DA2-4CCD-A5C8-920F6087466E}" type="pres">
      <dgm:prSet presAssocID="{24EFE277-B08B-4DEC-93B6-E90DA488B883}" presName="level2hierChild" presStyleCnt="0"/>
      <dgm:spPr/>
    </dgm:pt>
    <dgm:pt modelId="{75713EF8-7880-4506-8D5C-BB83BC499B35}" type="pres">
      <dgm:prSet presAssocID="{5CB393BA-733B-45FF-A1FA-AE5B4B5D7F60}" presName="conn2-1" presStyleLbl="parChTrans1D2" presStyleIdx="0" presStyleCnt="4"/>
      <dgm:spPr/>
      <dgm:t>
        <a:bodyPr/>
        <a:lstStyle/>
        <a:p>
          <a:endParaRPr lang="de-DE"/>
        </a:p>
      </dgm:t>
    </dgm:pt>
    <dgm:pt modelId="{C57B16F4-D3F0-45A2-AC9C-9C120EAA0E00}" type="pres">
      <dgm:prSet presAssocID="{5CB393BA-733B-45FF-A1FA-AE5B4B5D7F60}" presName="connTx" presStyleLbl="parChTrans1D2" presStyleIdx="0" presStyleCnt="4"/>
      <dgm:spPr/>
      <dgm:t>
        <a:bodyPr/>
        <a:lstStyle/>
        <a:p>
          <a:endParaRPr lang="de-DE"/>
        </a:p>
      </dgm:t>
    </dgm:pt>
    <dgm:pt modelId="{83C5EF75-4F14-446D-915D-BFFDEC010BB8}" type="pres">
      <dgm:prSet presAssocID="{6CE5608C-846A-45AD-96E4-A5A6B9E991BE}" presName="root2" presStyleCnt="0"/>
      <dgm:spPr/>
    </dgm:pt>
    <dgm:pt modelId="{B5DD52B1-5826-48A8-91A9-1F9293BBBB59}" type="pres">
      <dgm:prSet presAssocID="{6CE5608C-846A-45AD-96E4-A5A6B9E991BE}" presName="LevelTwoTextNode" presStyleLbl="node2" presStyleIdx="0" presStyleCnt="4">
        <dgm:presLayoutVars>
          <dgm:chPref val="3"/>
        </dgm:presLayoutVars>
      </dgm:prSet>
      <dgm:spPr/>
      <dgm:t>
        <a:bodyPr/>
        <a:lstStyle/>
        <a:p>
          <a:endParaRPr lang="de-DE"/>
        </a:p>
      </dgm:t>
    </dgm:pt>
    <dgm:pt modelId="{EA63EC62-40ED-48AB-B6B4-F6E3C09541AF}" type="pres">
      <dgm:prSet presAssocID="{6CE5608C-846A-45AD-96E4-A5A6B9E991BE}" presName="level3hierChild" presStyleCnt="0"/>
      <dgm:spPr/>
    </dgm:pt>
    <dgm:pt modelId="{298BB6AC-66DB-48AF-90CD-DF629EC3B7FE}" type="pres">
      <dgm:prSet presAssocID="{8FD78BCE-DCE7-47EA-A284-1FB312FD033A}" presName="conn2-1" presStyleLbl="parChTrans1D2" presStyleIdx="1" presStyleCnt="4"/>
      <dgm:spPr/>
      <dgm:t>
        <a:bodyPr/>
        <a:lstStyle/>
        <a:p>
          <a:endParaRPr lang="de-DE"/>
        </a:p>
      </dgm:t>
    </dgm:pt>
    <dgm:pt modelId="{80054FF9-0475-4859-9425-B26DFC6FAB2C}" type="pres">
      <dgm:prSet presAssocID="{8FD78BCE-DCE7-47EA-A284-1FB312FD033A}" presName="connTx" presStyleLbl="parChTrans1D2" presStyleIdx="1" presStyleCnt="4"/>
      <dgm:spPr/>
      <dgm:t>
        <a:bodyPr/>
        <a:lstStyle/>
        <a:p>
          <a:endParaRPr lang="de-DE"/>
        </a:p>
      </dgm:t>
    </dgm:pt>
    <dgm:pt modelId="{A9969011-CE5A-4CFF-B680-96BF20D24D6F}" type="pres">
      <dgm:prSet presAssocID="{3A8DBCD9-0E44-47F3-A5D9-612F5E0E1991}" presName="root2" presStyleCnt="0"/>
      <dgm:spPr/>
    </dgm:pt>
    <dgm:pt modelId="{2FF46AC9-0B3B-48BA-8090-2C9E6456FD71}" type="pres">
      <dgm:prSet presAssocID="{3A8DBCD9-0E44-47F3-A5D9-612F5E0E1991}" presName="LevelTwoTextNode" presStyleLbl="node2" presStyleIdx="1" presStyleCnt="4">
        <dgm:presLayoutVars>
          <dgm:chPref val="3"/>
        </dgm:presLayoutVars>
      </dgm:prSet>
      <dgm:spPr/>
      <dgm:t>
        <a:bodyPr/>
        <a:lstStyle/>
        <a:p>
          <a:endParaRPr lang="de-DE"/>
        </a:p>
      </dgm:t>
    </dgm:pt>
    <dgm:pt modelId="{B2A77EBD-5673-4D21-AAD1-70408791F3C1}" type="pres">
      <dgm:prSet presAssocID="{3A8DBCD9-0E44-47F3-A5D9-612F5E0E1991}" presName="level3hierChild" presStyleCnt="0"/>
      <dgm:spPr/>
    </dgm:pt>
    <dgm:pt modelId="{63CD9581-EABA-40BB-B574-921C6C96E72C}" type="pres">
      <dgm:prSet presAssocID="{CE562BCC-92AC-470E-BD49-15BD0B39F2BB}" presName="conn2-1" presStyleLbl="parChTrans1D2" presStyleIdx="2" presStyleCnt="4"/>
      <dgm:spPr/>
      <dgm:t>
        <a:bodyPr/>
        <a:lstStyle/>
        <a:p>
          <a:endParaRPr lang="de-DE"/>
        </a:p>
      </dgm:t>
    </dgm:pt>
    <dgm:pt modelId="{EE3472A6-6AD9-47A2-A75A-FFF8B8594DD6}" type="pres">
      <dgm:prSet presAssocID="{CE562BCC-92AC-470E-BD49-15BD0B39F2BB}" presName="connTx" presStyleLbl="parChTrans1D2" presStyleIdx="2" presStyleCnt="4"/>
      <dgm:spPr/>
      <dgm:t>
        <a:bodyPr/>
        <a:lstStyle/>
        <a:p>
          <a:endParaRPr lang="de-DE"/>
        </a:p>
      </dgm:t>
    </dgm:pt>
    <dgm:pt modelId="{B0C556D4-EF73-4324-97CD-1B83EDECBA7D}" type="pres">
      <dgm:prSet presAssocID="{EFE205FF-76D5-4E99-A8B9-9A389954FBF8}" presName="root2" presStyleCnt="0"/>
      <dgm:spPr/>
    </dgm:pt>
    <dgm:pt modelId="{172EA28C-98D4-4430-8180-44EC36D3FDF4}" type="pres">
      <dgm:prSet presAssocID="{EFE205FF-76D5-4E99-A8B9-9A389954FBF8}" presName="LevelTwoTextNode" presStyleLbl="node2" presStyleIdx="2" presStyleCnt="4">
        <dgm:presLayoutVars>
          <dgm:chPref val="3"/>
        </dgm:presLayoutVars>
      </dgm:prSet>
      <dgm:spPr/>
      <dgm:t>
        <a:bodyPr/>
        <a:lstStyle/>
        <a:p>
          <a:endParaRPr lang="de-DE"/>
        </a:p>
      </dgm:t>
    </dgm:pt>
    <dgm:pt modelId="{A281E4D5-49C0-4815-A0B0-E1EA474328A6}" type="pres">
      <dgm:prSet presAssocID="{EFE205FF-76D5-4E99-A8B9-9A389954FBF8}" presName="level3hierChild" presStyleCnt="0"/>
      <dgm:spPr/>
    </dgm:pt>
    <dgm:pt modelId="{0CB88DCF-8CB9-4642-A401-31EFDBC86CBD}" type="pres">
      <dgm:prSet presAssocID="{98448FCD-6FDB-405D-B822-BEAEB16AB8AA}" presName="conn2-1" presStyleLbl="parChTrans1D2" presStyleIdx="3" presStyleCnt="4"/>
      <dgm:spPr/>
      <dgm:t>
        <a:bodyPr/>
        <a:lstStyle/>
        <a:p>
          <a:endParaRPr lang="de-DE"/>
        </a:p>
      </dgm:t>
    </dgm:pt>
    <dgm:pt modelId="{980A9913-3A44-4EA5-8F44-47CC37488FD8}" type="pres">
      <dgm:prSet presAssocID="{98448FCD-6FDB-405D-B822-BEAEB16AB8AA}" presName="connTx" presStyleLbl="parChTrans1D2" presStyleIdx="3" presStyleCnt="4"/>
      <dgm:spPr/>
      <dgm:t>
        <a:bodyPr/>
        <a:lstStyle/>
        <a:p>
          <a:endParaRPr lang="de-DE"/>
        </a:p>
      </dgm:t>
    </dgm:pt>
    <dgm:pt modelId="{43EA0E97-6143-4581-9A5D-2DB213C98165}" type="pres">
      <dgm:prSet presAssocID="{5DA782EF-55BD-49E9-A557-9A3311885CFA}" presName="root2" presStyleCnt="0"/>
      <dgm:spPr/>
    </dgm:pt>
    <dgm:pt modelId="{79A6E038-73F6-4BAB-B6EE-699DA2CDCF7F}" type="pres">
      <dgm:prSet presAssocID="{5DA782EF-55BD-49E9-A557-9A3311885CFA}" presName="LevelTwoTextNode" presStyleLbl="node2" presStyleIdx="3" presStyleCnt="4">
        <dgm:presLayoutVars>
          <dgm:chPref val="3"/>
        </dgm:presLayoutVars>
      </dgm:prSet>
      <dgm:spPr/>
      <dgm:t>
        <a:bodyPr/>
        <a:lstStyle/>
        <a:p>
          <a:endParaRPr lang="de-DE"/>
        </a:p>
      </dgm:t>
    </dgm:pt>
    <dgm:pt modelId="{EFC0381B-BA27-4BAF-B781-3C2186F30275}" type="pres">
      <dgm:prSet presAssocID="{5DA782EF-55BD-49E9-A557-9A3311885CFA}" presName="level3hierChild" presStyleCnt="0"/>
      <dgm:spPr/>
    </dgm:pt>
  </dgm:ptLst>
  <dgm:cxnLst>
    <dgm:cxn modelId="{656B5E99-82B1-4694-899E-AB6123711175}" type="presOf" srcId="{3A8DBCD9-0E44-47F3-A5D9-612F5E0E1991}" destId="{2FF46AC9-0B3B-48BA-8090-2C9E6456FD71}" srcOrd="0" destOrd="0" presId="urn:microsoft.com/office/officeart/2008/layout/HorizontalMultiLevelHierarchy"/>
    <dgm:cxn modelId="{90E5AC78-3E13-4D8B-B6B1-AB96C09DE5E1}" srcId="{7C40A470-D20B-4CCD-98E3-D7FBFD9D194B}" destId="{24EFE277-B08B-4DEC-93B6-E90DA488B883}" srcOrd="0" destOrd="0" parTransId="{58EAC468-21C7-47F1-BBE1-4BCF6E43ABD9}" sibTransId="{3B4F3A67-DF10-453C-A62D-F3404F8599DF}"/>
    <dgm:cxn modelId="{DF248E24-39FF-4CA8-BACB-E6983BA8B0AF}" type="presOf" srcId="{7C40A470-D20B-4CCD-98E3-D7FBFD9D194B}" destId="{2436BE5E-0ABC-461C-ABAA-344B95E10D34}" srcOrd="0" destOrd="0" presId="urn:microsoft.com/office/officeart/2008/layout/HorizontalMultiLevelHierarchy"/>
    <dgm:cxn modelId="{AB0D27A8-C15B-42B9-92F0-23CCC5D4D4D5}" srcId="{24EFE277-B08B-4DEC-93B6-E90DA488B883}" destId="{6CE5608C-846A-45AD-96E4-A5A6B9E991BE}" srcOrd="0" destOrd="0" parTransId="{5CB393BA-733B-45FF-A1FA-AE5B4B5D7F60}" sibTransId="{108AA480-8FE0-4E31-A72F-9DFF1A47198D}"/>
    <dgm:cxn modelId="{F14E712D-71D0-445C-B6BA-20E360BFE9D4}" type="presOf" srcId="{8FD78BCE-DCE7-47EA-A284-1FB312FD033A}" destId="{80054FF9-0475-4859-9425-B26DFC6FAB2C}" srcOrd="1" destOrd="0" presId="urn:microsoft.com/office/officeart/2008/layout/HorizontalMultiLevelHierarchy"/>
    <dgm:cxn modelId="{AA91FC36-6E76-4651-98C0-2F0E379B24B1}" type="presOf" srcId="{5DA782EF-55BD-49E9-A557-9A3311885CFA}" destId="{79A6E038-73F6-4BAB-B6EE-699DA2CDCF7F}" srcOrd="0" destOrd="0" presId="urn:microsoft.com/office/officeart/2008/layout/HorizontalMultiLevelHierarchy"/>
    <dgm:cxn modelId="{12806C3D-8DEF-4508-BF95-97ECE6D4A94B}" type="presOf" srcId="{6CE5608C-846A-45AD-96E4-A5A6B9E991BE}" destId="{B5DD52B1-5826-48A8-91A9-1F9293BBBB59}" srcOrd="0" destOrd="0" presId="urn:microsoft.com/office/officeart/2008/layout/HorizontalMultiLevelHierarchy"/>
    <dgm:cxn modelId="{9AAF588B-E6D3-41BB-9F03-BDE25FDF756F}" type="presOf" srcId="{CE562BCC-92AC-470E-BD49-15BD0B39F2BB}" destId="{EE3472A6-6AD9-47A2-A75A-FFF8B8594DD6}" srcOrd="1" destOrd="0" presId="urn:microsoft.com/office/officeart/2008/layout/HorizontalMultiLevelHierarchy"/>
    <dgm:cxn modelId="{84C18C7A-BDEC-4F44-8CA8-68801B63616D}" type="presOf" srcId="{5CB393BA-733B-45FF-A1FA-AE5B4B5D7F60}" destId="{75713EF8-7880-4506-8D5C-BB83BC499B35}" srcOrd="0" destOrd="0" presId="urn:microsoft.com/office/officeart/2008/layout/HorizontalMultiLevelHierarchy"/>
    <dgm:cxn modelId="{D58764A1-6E4A-4D73-82FC-699E3A3A4FA2}" type="presOf" srcId="{8FD78BCE-DCE7-47EA-A284-1FB312FD033A}" destId="{298BB6AC-66DB-48AF-90CD-DF629EC3B7FE}" srcOrd="0" destOrd="0" presId="urn:microsoft.com/office/officeart/2008/layout/HorizontalMultiLevelHierarchy"/>
    <dgm:cxn modelId="{889AED65-95D2-451D-A924-D10973173508}" srcId="{24EFE277-B08B-4DEC-93B6-E90DA488B883}" destId="{3A8DBCD9-0E44-47F3-A5D9-612F5E0E1991}" srcOrd="1" destOrd="0" parTransId="{8FD78BCE-DCE7-47EA-A284-1FB312FD033A}" sibTransId="{521E4CD5-4791-4514-842A-AB091F7A7F8A}"/>
    <dgm:cxn modelId="{CE004B85-3AE0-4AED-BE49-B4B11B97D620}" type="presOf" srcId="{98448FCD-6FDB-405D-B822-BEAEB16AB8AA}" destId="{980A9913-3A44-4EA5-8F44-47CC37488FD8}" srcOrd="1" destOrd="0" presId="urn:microsoft.com/office/officeart/2008/layout/HorizontalMultiLevelHierarchy"/>
    <dgm:cxn modelId="{CCD90F7E-3339-4D8C-BF58-6150A25A131B}" srcId="{24EFE277-B08B-4DEC-93B6-E90DA488B883}" destId="{5DA782EF-55BD-49E9-A557-9A3311885CFA}" srcOrd="3" destOrd="0" parTransId="{98448FCD-6FDB-405D-B822-BEAEB16AB8AA}" sibTransId="{1D887F4C-34F6-4065-BCE9-F135136D489C}"/>
    <dgm:cxn modelId="{964D034F-5AEC-42DB-94A4-40209C6805BF}" type="presOf" srcId="{98448FCD-6FDB-405D-B822-BEAEB16AB8AA}" destId="{0CB88DCF-8CB9-4642-A401-31EFDBC86CBD}" srcOrd="0" destOrd="0" presId="urn:microsoft.com/office/officeart/2008/layout/HorizontalMultiLevelHierarchy"/>
    <dgm:cxn modelId="{6EF715C4-0112-4CE0-8F51-9215AB9832B7}" srcId="{24EFE277-B08B-4DEC-93B6-E90DA488B883}" destId="{EFE205FF-76D5-4E99-A8B9-9A389954FBF8}" srcOrd="2" destOrd="0" parTransId="{CE562BCC-92AC-470E-BD49-15BD0B39F2BB}" sibTransId="{1F665657-EC16-4024-83DF-EC229FC7E02E}"/>
    <dgm:cxn modelId="{FA8FAB04-780D-4E7E-9D04-EE728FA5F022}" type="presOf" srcId="{5CB393BA-733B-45FF-A1FA-AE5B4B5D7F60}" destId="{C57B16F4-D3F0-45A2-AC9C-9C120EAA0E00}" srcOrd="1" destOrd="0" presId="urn:microsoft.com/office/officeart/2008/layout/HorizontalMultiLevelHierarchy"/>
    <dgm:cxn modelId="{3501D5FE-AFBC-40BF-BC84-5B19077A81C8}" type="presOf" srcId="{CE562BCC-92AC-470E-BD49-15BD0B39F2BB}" destId="{63CD9581-EABA-40BB-B574-921C6C96E72C}" srcOrd="0" destOrd="0" presId="urn:microsoft.com/office/officeart/2008/layout/HorizontalMultiLevelHierarchy"/>
    <dgm:cxn modelId="{201DE115-E680-46A4-8B02-5D4897771E5C}" type="presOf" srcId="{EFE205FF-76D5-4E99-A8B9-9A389954FBF8}" destId="{172EA28C-98D4-4430-8180-44EC36D3FDF4}" srcOrd="0" destOrd="0" presId="urn:microsoft.com/office/officeart/2008/layout/HorizontalMultiLevelHierarchy"/>
    <dgm:cxn modelId="{B7519F7C-31CB-427E-9870-3B5858771771}" type="presOf" srcId="{24EFE277-B08B-4DEC-93B6-E90DA488B883}" destId="{A6C2C858-2969-4FB5-9C74-F9A9D9BBF872}" srcOrd="0" destOrd="0" presId="urn:microsoft.com/office/officeart/2008/layout/HorizontalMultiLevelHierarchy"/>
    <dgm:cxn modelId="{CFAC25B6-087F-4989-9852-4CE198A3E121}" type="presParOf" srcId="{2436BE5E-0ABC-461C-ABAA-344B95E10D34}" destId="{187CAB56-69BB-41DD-B08B-952C617FAB11}" srcOrd="0" destOrd="0" presId="urn:microsoft.com/office/officeart/2008/layout/HorizontalMultiLevelHierarchy"/>
    <dgm:cxn modelId="{39645F7A-D67A-45FA-AC62-6E02EEE68638}" type="presParOf" srcId="{187CAB56-69BB-41DD-B08B-952C617FAB11}" destId="{A6C2C858-2969-4FB5-9C74-F9A9D9BBF872}" srcOrd="0" destOrd="0" presId="urn:microsoft.com/office/officeart/2008/layout/HorizontalMultiLevelHierarchy"/>
    <dgm:cxn modelId="{4363E188-CDC3-4F4D-8D0B-E7042CA3D43C}" type="presParOf" srcId="{187CAB56-69BB-41DD-B08B-952C617FAB11}" destId="{5337F84E-3DA2-4CCD-A5C8-920F6087466E}" srcOrd="1" destOrd="0" presId="urn:microsoft.com/office/officeart/2008/layout/HorizontalMultiLevelHierarchy"/>
    <dgm:cxn modelId="{621042F7-848E-4316-B219-7E470D86A2D2}" type="presParOf" srcId="{5337F84E-3DA2-4CCD-A5C8-920F6087466E}" destId="{75713EF8-7880-4506-8D5C-BB83BC499B35}" srcOrd="0" destOrd="0" presId="urn:microsoft.com/office/officeart/2008/layout/HorizontalMultiLevelHierarchy"/>
    <dgm:cxn modelId="{9DD613AA-F28F-4B9A-ACC8-5288DC075DB1}" type="presParOf" srcId="{75713EF8-7880-4506-8D5C-BB83BC499B35}" destId="{C57B16F4-D3F0-45A2-AC9C-9C120EAA0E00}" srcOrd="0" destOrd="0" presId="urn:microsoft.com/office/officeart/2008/layout/HorizontalMultiLevelHierarchy"/>
    <dgm:cxn modelId="{058CA68E-E028-404F-95D0-51EBBD025C8E}" type="presParOf" srcId="{5337F84E-3DA2-4CCD-A5C8-920F6087466E}" destId="{83C5EF75-4F14-446D-915D-BFFDEC010BB8}" srcOrd="1" destOrd="0" presId="urn:microsoft.com/office/officeart/2008/layout/HorizontalMultiLevelHierarchy"/>
    <dgm:cxn modelId="{4D00CD9C-15BE-4E93-80A3-36E048A2D3B6}" type="presParOf" srcId="{83C5EF75-4F14-446D-915D-BFFDEC010BB8}" destId="{B5DD52B1-5826-48A8-91A9-1F9293BBBB59}" srcOrd="0" destOrd="0" presId="urn:microsoft.com/office/officeart/2008/layout/HorizontalMultiLevelHierarchy"/>
    <dgm:cxn modelId="{03BE6576-642D-4FE5-B0A2-5C994EC80715}" type="presParOf" srcId="{83C5EF75-4F14-446D-915D-BFFDEC010BB8}" destId="{EA63EC62-40ED-48AB-B6B4-F6E3C09541AF}" srcOrd="1" destOrd="0" presId="urn:microsoft.com/office/officeart/2008/layout/HorizontalMultiLevelHierarchy"/>
    <dgm:cxn modelId="{89147E74-7919-4FA9-B2B4-01F9C4B16ADF}" type="presParOf" srcId="{5337F84E-3DA2-4CCD-A5C8-920F6087466E}" destId="{298BB6AC-66DB-48AF-90CD-DF629EC3B7FE}" srcOrd="2" destOrd="0" presId="urn:microsoft.com/office/officeart/2008/layout/HorizontalMultiLevelHierarchy"/>
    <dgm:cxn modelId="{51377363-E2CF-42FE-A3F6-D542447AFFC1}" type="presParOf" srcId="{298BB6AC-66DB-48AF-90CD-DF629EC3B7FE}" destId="{80054FF9-0475-4859-9425-B26DFC6FAB2C}" srcOrd="0" destOrd="0" presId="urn:microsoft.com/office/officeart/2008/layout/HorizontalMultiLevelHierarchy"/>
    <dgm:cxn modelId="{A92963E1-911F-4D57-8350-C0CFE8BB7085}" type="presParOf" srcId="{5337F84E-3DA2-4CCD-A5C8-920F6087466E}" destId="{A9969011-CE5A-4CFF-B680-96BF20D24D6F}" srcOrd="3" destOrd="0" presId="urn:microsoft.com/office/officeart/2008/layout/HorizontalMultiLevelHierarchy"/>
    <dgm:cxn modelId="{00FDC5BB-D8F7-4999-8243-DF039FF386C5}" type="presParOf" srcId="{A9969011-CE5A-4CFF-B680-96BF20D24D6F}" destId="{2FF46AC9-0B3B-48BA-8090-2C9E6456FD71}" srcOrd="0" destOrd="0" presId="urn:microsoft.com/office/officeart/2008/layout/HorizontalMultiLevelHierarchy"/>
    <dgm:cxn modelId="{A4F82104-99A7-4653-8945-B3DD2C7BFD1F}" type="presParOf" srcId="{A9969011-CE5A-4CFF-B680-96BF20D24D6F}" destId="{B2A77EBD-5673-4D21-AAD1-70408791F3C1}" srcOrd="1" destOrd="0" presId="urn:microsoft.com/office/officeart/2008/layout/HorizontalMultiLevelHierarchy"/>
    <dgm:cxn modelId="{CD38D33C-9DDE-48C7-8F85-CA7FC897A0D0}" type="presParOf" srcId="{5337F84E-3DA2-4CCD-A5C8-920F6087466E}" destId="{63CD9581-EABA-40BB-B574-921C6C96E72C}" srcOrd="4" destOrd="0" presId="urn:microsoft.com/office/officeart/2008/layout/HorizontalMultiLevelHierarchy"/>
    <dgm:cxn modelId="{7E8339CF-FD04-404F-BCEA-D0E615B8B257}" type="presParOf" srcId="{63CD9581-EABA-40BB-B574-921C6C96E72C}" destId="{EE3472A6-6AD9-47A2-A75A-FFF8B8594DD6}" srcOrd="0" destOrd="0" presId="urn:microsoft.com/office/officeart/2008/layout/HorizontalMultiLevelHierarchy"/>
    <dgm:cxn modelId="{655A5F86-5D26-4FF3-AFE5-F8085F64AF63}" type="presParOf" srcId="{5337F84E-3DA2-4CCD-A5C8-920F6087466E}" destId="{B0C556D4-EF73-4324-97CD-1B83EDECBA7D}" srcOrd="5" destOrd="0" presId="urn:microsoft.com/office/officeart/2008/layout/HorizontalMultiLevelHierarchy"/>
    <dgm:cxn modelId="{0A3AA696-C389-4258-8DA6-624389598EE5}" type="presParOf" srcId="{B0C556D4-EF73-4324-97CD-1B83EDECBA7D}" destId="{172EA28C-98D4-4430-8180-44EC36D3FDF4}" srcOrd="0" destOrd="0" presId="urn:microsoft.com/office/officeart/2008/layout/HorizontalMultiLevelHierarchy"/>
    <dgm:cxn modelId="{1EBC6740-5D75-4DBC-BEE6-5AC39ECF7AE0}" type="presParOf" srcId="{B0C556D4-EF73-4324-97CD-1B83EDECBA7D}" destId="{A281E4D5-49C0-4815-A0B0-E1EA474328A6}" srcOrd="1" destOrd="0" presId="urn:microsoft.com/office/officeart/2008/layout/HorizontalMultiLevelHierarchy"/>
    <dgm:cxn modelId="{BF433FDD-A41D-4118-8425-AFE07B920CD1}" type="presParOf" srcId="{5337F84E-3DA2-4CCD-A5C8-920F6087466E}" destId="{0CB88DCF-8CB9-4642-A401-31EFDBC86CBD}" srcOrd="6" destOrd="0" presId="urn:microsoft.com/office/officeart/2008/layout/HorizontalMultiLevelHierarchy"/>
    <dgm:cxn modelId="{B94A1F03-9E75-4077-950B-2C0D1A9A3EBF}" type="presParOf" srcId="{0CB88DCF-8CB9-4642-A401-31EFDBC86CBD}" destId="{980A9913-3A44-4EA5-8F44-47CC37488FD8}" srcOrd="0" destOrd="0" presId="urn:microsoft.com/office/officeart/2008/layout/HorizontalMultiLevelHierarchy"/>
    <dgm:cxn modelId="{EC80E7BC-6EB6-4F3C-88D5-9F2B7E166DF0}" type="presParOf" srcId="{5337F84E-3DA2-4CCD-A5C8-920F6087466E}" destId="{43EA0E97-6143-4581-9A5D-2DB213C98165}" srcOrd="7" destOrd="0" presId="urn:microsoft.com/office/officeart/2008/layout/HorizontalMultiLevelHierarchy"/>
    <dgm:cxn modelId="{DFFC228E-91F9-492D-8DDE-9EBB9E8D1B3F}" type="presParOf" srcId="{43EA0E97-6143-4581-9A5D-2DB213C98165}" destId="{79A6E038-73F6-4BAB-B6EE-699DA2CDCF7F}" srcOrd="0" destOrd="0" presId="urn:microsoft.com/office/officeart/2008/layout/HorizontalMultiLevelHierarchy"/>
    <dgm:cxn modelId="{11FB3A7C-F47E-4554-A068-1F2851DBAE9B}" type="presParOf" srcId="{43EA0E97-6143-4581-9A5D-2DB213C98165}" destId="{EFC0381B-BA27-4BAF-B781-3C2186F3027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22E8E7ED-12DD-47EA-A273-1AD1F2867962}"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502B5E50-BD37-4862-AD9C-096A3AADBBCC}">
      <dgm:prSet/>
      <dgm:spPr/>
      <dgm:t>
        <a:bodyPr/>
        <a:lstStyle/>
        <a:p>
          <a:pPr rtl="0"/>
          <a:r>
            <a:rPr lang="de-DE" b="1" baseline="0" dirty="0" smtClean="0"/>
            <a:t>Arbeitsrecht</a:t>
          </a:r>
          <a:endParaRPr lang="de-DE" dirty="0"/>
        </a:p>
      </dgm:t>
    </dgm:pt>
    <dgm:pt modelId="{0A4F7C9B-923D-4632-972A-C342E5BF81E0}" type="parTrans" cxnId="{6DCDFE91-19C2-4163-B5F1-1444DA657642}">
      <dgm:prSet/>
      <dgm:spPr/>
      <dgm:t>
        <a:bodyPr/>
        <a:lstStyle/>
        <a:p>
          <a:endParaRPr lang="de-DE"/>
        </a:p>
      </dgm:t>
    </dgm:pt>
    <dgm:pt modelId="{4BD46272-56F3-4ED9-9B43-74D08D9CFD13}" type="sibTrans" cxnId="{6DCDFE91-19C2-4163-B5F1-1444DA657642}">
      <dgm:prSet/>
      <dgm:spPr/>
      <dgm:t>
        <a:bodyPr/>
        <a:lstStyle/>
        <a:p>
          <a:endParaRPr lang="de-DE"/>
        </a:p>
      </dgm:t>
    </dgm:pt>
    <dgm:pt modelId="{BDFAF736-E916-43C8-8467-D56860A848AE}">
      <dgm:prSet/>
      <dgm:spPr/>
      <dgm:t>
        <a:bodyPr/>
        <a:lstStyle/>
        <a:p>
          <a:pPr rtl="0"/>
          <a:r>
            <a:rPr lang="de-DE" b="0" dirty="0" smtClean="0"/>
            <a:t>45-Stunden-Woche</a:t>
          </a:r>
          <a:endParaRPr lang="de-DE" b="0" dirty="0"/>
        </a:p>
      </dgm:t>
    </dgm:pt>
    <dgm:pt modelId="{C93C5E5B-B728-4304-8A75-182C68B4A07D}" type="parTrans" cxnId="{ABA60B97-A906-41B0-959C-75026C35538F}">
      <dgm:prSet/>
      <dgm:spPr/>
      <dgm:t>
        <a:bodyPr/>
        <a:lstStyle/>
        <a:p>
          <a:endParaRPr lang="de-DE"/>
        </a:p>
      </dgm:t>
    </dgm:pt>
    <dgm:pt modelId="{2EB75A3F-3A56-4965-916C-ECCA274C646D}" type="sibTrans" cxnId="{ABA60B97-A906-41B0-959C-75026C35538F}">
      <dgm:prSet/>
      <dgm:spPr/>
      <dgm:t>
        <a:bodyPr/>
        <a:lstStyle/>
        <a:p>
          <a:endParaRPr lang="de-DE"/>
        </a:p>
      </dgm:t>
    </dgm:pt>
    <dgm:pt modelId="{8066F0DB-9DA1-495B-84B4-11797D8C85D4}">
      <dgm:prSet/>
      <dgm:spPr/>
      <dgm:t>
        <a:bodyPr/>
        <a:lstStyle/>
        <a:p>
          <a:pPr rtl="0"/>
          <a:r>
            <a:rPr lang="de-DE" b="0" dirty="0" smtClean="0"/>
            <a:t>begrenzte Überstunden</a:t>
          </a:r>
          <a:endParaRPr lang="de-DE" b="0" dirty="0"/>
        </a:p>
      </dgm:t>
    </dgm:pt>
    <dgm:pt modelId="{BFC38B17-28CF-46D8-ABB8-8DE782676FA9}" type="parTrans" cxnId="{5D928515-F5DE-46DC-9569-EF25935BCBEA}">
      <dgm:prSet/>
      <dgm:spPr/>
      <dgm:t>
        <a:bodyPr/>
        <a:lstStyle/>
        <a:p>
          <a:endParaRPr lang="de-DE"/>
        </a:p>
      </dgm:t>
    </dgm:pt>
    <dgm:pt modelId="{9613EDEC-1C73-4D4B-88F7-44E67BAE71DA}" type="sibTrans" cxnId="{5D928515-F5DE-46DC-9569-EF25935BCBEA}">
      <dgm:prSet/>
      <dgm:spPr/>
      <dgm:t>
        <a:bodyPr/>
        <a:lstStyle/>
        <a:p>
          <a:endParaRPr lang="de-DE"/>
        </a:p>
      </dgm:t>
    </dgm:pt>
    <dgm:pt modelId="{083E7D85-7D22-479E-9CF6-E4E574B3A799}">
      <dgm:prSet/>
      <dgm:spPr/>
      <dgm:t>
        <a:bodyPr/>
        <a:lstStyle/>
        <a:p>
          <a:pPr rtl="0"/>
          <a:r>
            <a:rPr lang="de-DE" b="0" dirty="0" err="1" smtClean="0"/>
            <a:t>Kündigungschutz</a:t>
          </a:r>
          <a:r>
            <a:rPr lang="de-DE" b="0" dirty="0" smtClean="0"/>
            <a:t> nach deutschem Vorbild besteht seit 2003 ab einer Mitarbeiterzahl von 30</a:t>
          </a:r>
          <a:endParaRPr lang="de-DE" b="0" dirty="0"/>
        </a:p>
      </dgm:t>
    </dgm:pt>
    <dgm:pt modelId="{707987DC-3BE0-488A-AE6C-A2ED818421D5}" type="parTrans" cxnId="{F85A0347-4EA8-4B99-821A-FD1C2DC16407}">
      <dgm:prSet/>
      <dgm:spPr/>
      <dgm:t>
        <a:bodyPr/>
        <a:lstStyle/>
        <a:p>
          <a:endParaRPr lang="de-DE"/>
        </a:p>
      </dgm:t>
    </dgm:pt>
    <dgm:pt modelId="{9B7958D2-82A4-4054-AC2B-3D3544538465}" type="sibTrans" cxnId="{F85A0347-4EA8-4B99-821A-FD1C2DC16407}">
      <dgm:prSet/>
      <dgm:spPr/>
      <dgm:t>
        <a:bodyPr/>
        <a:lstStyle/>
        <a:p>
          <a:endParaRPr lang="de-DE"/>
        </a:p>
      </dgm:t>
    </dgm:pt>
    <dgm:pt modelId="{A0E93592-487B-4DDE-85E3-026EFBFF3094}">
      <dgm:prSet/>
      <dgm:spPr/>
      <dgm:t>
        <a:bodyPr/>
        <a:lstStyle/>
        <a:p>
          <a:pPr rtl="0"/>
          <a:r>
            <a:rPr lang="de-DE" b="0" dirty="0" smtClean="0"/>
            <a:t>türkische Sozialversicherungspflicht für deutsche Mitarbeiter nur, wenn keine Zahlung in Deutschland</a:t>
          </a:r>
          <a:endParaRPr lang="de-DE" b="0" dirty="0"/>
        </a:p>
      </dgm:t>
    </dgm:pt>
    <dgm:pt modelId="{62752FFE-B186-43F3-9B93-D186E8AB6BA0}" type="parTrans" cxnId="{14D9DC3C-AFEC-4AC2-BB82-1B395A4CF04D}">
      <dgm:prSet/>
      <dgm:spPr/>
      <dgm:t>
        <a:bodyPr/>
        <a:lstStyle/>
        <a:p>
          <a:endParaRPr lang="de-DE"/>
        </a:p>
      </dgm:t>
    </dgm:pt>
    <dgm:pt modelId="{A95165C6-2E67-4030-8624-6363DF5FD41E}" type="sibTrans" cxnId="{14D9DC3C-AFEC-4AC2-BB82-1B395A4CF04D}">
      <dgm:prSet/>
      <dgm:spPr/>
      <dgm:t>
        <a:bodyPr/>
        <a:lstStyle/>
        <a:p>
          <a:endParaRPr lang="de-DE"/>
        </a:p>
      </dgm:t>
    </dgm:pt>
    <dgm:pt modelId="{41435716-9AA3-43B8-A839-81FD019E827A}" type="pres">
      <dgm:prSet presAssocID="{22E8E7ED-12DD-47EA-A273-1AD1F2867962}" presName="linear" presStyleCnt="0">
        <dgm:presLayoutVars>
          <dgm:animLvl val="lvl"/>
          <dgm:resizeHandles val="exact"/>
        </dgm:presLayoutVars>
      </dgm:prSet>
      <dgm:spPr/>
      <dgm:t>
        <a:bodyPr/>
        <a:lstStyle/>
        <a:p>
          <a:endParaRPr lang="de-DE"/>
        </a:p>
      </dgm:t>
    </dgm:pt>
    <dgm:pt modelId="{73BC0CD2-DF40-4FDD-B663-47B987838355}" type="pres">
      <dgm:prSet presAssocID="{502B5E50-BD37-4862-AD9C-096A3AADBBCC}" presName="parentText" presStyleLbl="node1" presStyleIdx="0" presStyleCnt="1">
        <dgm:presLayoutVars>
          <dgm:chMax val="0"/>
          <dgm:bulletEnabled val="1"/>
        </dgm:presLayoutVars>
      </dgm:prSet>
      <dgm:spPr/>
      <dgm:t>
        <a:bodyPr/>
        <a:lstStyle/>
        <a:p>
          <a:endParaRPr lang="de-DE"/>
        </a:p>
      </dgm:t>
    </dgm:pt>
    <dgm:pt modelId="{16408C13-E5D2-4A55-B009-262B5CB0D18F}" type="pres">
      <dgm:prSet presAssocID="{502B5E50-BD37-4862-AD9C-096A3AADBBCC}" presName="childText" presStyleLbl="revTx" presStyleIdx="0" presStyleCnt="1">
        <dgm:presLayoutVars>
          <dgm:bulletEnabled val="1"/>
        </dgm:presLayoutVars>
      </dgm:prSet>
      <dgm:spPr/>
      <dgm:t>
        <a:bodyPr/>
        <a:lstStyle/>
        <a:p>
          <a:endParaRPr lang="de-DE"/>
        </a:p>
      </dgm:t>
    </dgm:pt>
  </dgm:ptLst>
  <dgm:cxnLst>
    <dgm:cxn modelId="{14D9DC3C-AFEC-4AC2-BB82-1B395A4CF04D}" srcId="{502B5E50-BD37-4862-AD9C-096A3AADBBCC}" destId="{A0E93592-487B-4DDE-85E3-026EFBFF3094}" srcOrd="3" destOrd="0" parTransId="{62752FFE-B186-43F3-9B93-D186E8AB6BA0}" sibTransId="{A95165C6-2E67-4030-8624-6363DF5FD41E}"/>
    <dgm:cxn modelId="{A246CF87-D088-49C1-BFC0-4999C250FABA}" type="presOf" srcId="{083E7D85-7D22-479E-9CF6-E4E574B3A799}" destId="{16408C13-E5D2-4A55-B009-262B5CB0D18F}" srcOrd="0" destOrd="2" presId="urn:microsoft.com/office/officeart/2005/8/layout/vList2"/>
    <dgm:cxn modelId="{6DCDFE91-19C2-4163-B5F1-1444DA657642}" srcId="{22E8E7ED-12DD-47EA-A273-1AD1F2867962}" destId="{502B5E50-BD37-4862-AD9C-096A3AADBBCC}" srcOrd="0" destOrd="0" parTransId="{0A4F7C9B-923D-4632-972A-C342E5BF81E0}" sibTransId="{4BD46272-56F3-4ED9-9B43-74D08D9CFD13}"/>
    <dgm:cxn modelId="{06EC3EB5-762D-4BD3-B645-26F24843ADDD}" type="presOf" srcId="{A0E93592-487B-4DDE-85E3-026EFBFF3094}" destId="{16408C13-E5D2-4A55-B009-262B5CB0D18F}" srcOrd="0" destOrd="3" presId="urn:microsoft.com/office/officeart/2005/8/layout/vList2"/>
    <dgm:cxn modelId="{4D9A0B41-A411-47FF-A31D-9DFE5068E02E}" type="presOf" srcId="{502B5E50-BD37-4862-AD9C-096A3AADBBCC}" destId="{73BC0CD2-DF40-4FDD-B663-47B987838355}" srcOrd="0" destOrd="0" presId="urn:microsoft.com/office/officeart/2005/8/layout/vList2"/>
    <dgm:cxn modelId="{ABA60B97-A906-41B0-959C-75026C35538F}" srcId="{502B5E50-BD37-4862-AD9C-096A3AADBBCC}" destId="{BDFAF736-E916-43C8-8467-D56860A848AE}" srcOrd="0" destOrd="0" parTransId="{C93C5E5B-B728-4304-8A75-182C68B4A07D}" sibTransId="{2EB75A3F-3A56-4965-916C-ECCA274C646D}"/>
    <dgm:cxn modelId="{F85A0347-4EA8-4B99-821A-FD1C2DC16407}" srcId="{502B5E50-BD37-4862-AD9C-096A3AADBBCC}" destId="{083E7D85-7D22-479E-9CF6-E4E574B3A799}" srcOrd="2" destOrd="0" parTransId="{707987DC-3BE0-488A-AE6C-A2ED818421D5}" sibTransId="{9B7958D2-82A4-4054-AC2B-3D3544538465}"/>
    <dgm:cxn modelId="{AC90D1CA-F7DA-4CA3-AEF0-CF5C4D3C845A}" type="presOf" srcId="{22E8E7ED-12DD-47EA-A273-1AD1F2867962}" destId="{41435716-9AA3-43B8-A839-81FD019E827A}" srcOrd="0" destOrd="0" presId="urn:microsoft.com/office/officeart/2005/8/layout/vList2"/>
    <dgm:cxn modelId="{012E1605-F565-4CBC-887C-6158E149007E}" type="presOf" srcId="{BDFAF736-E916-43C8-8467-D56860A848AE}" destId="{16408C13-E5D2-4A55-B009-262B5CB0D18F}" srcOrd="0" destOrd="0" presId="urn:microsoft.com/office/officeart/2005/8/layout/vList2"/>
    <dgm:cxn modelId="{5D928515-F5DE-46DC-9569-EF25935BCBEA}" srcId="{502B5E50-BD37-4862-AD9C-096A3AADBBCC}" destId="{8066F0DB-9DA1-495B-84B4-11797D8C85D4}" srcOrd="1" destOrd="0" parTransId="{BFC38B17-28CF-46D8-ABB8-8DE782676FA9}" sibTransId="{9613EDEC-1C73-4D4B-88F7-44E67BAE71DA}"/>
    <dgm:cxn modelId="{F59D41C6-6916-461D-A5AC-00F571914974}" type="presOf" srcId="{8066F0DB-9DA1-495B-84B4-11797D8C85D4}" destId="{16408C13-E5D2-4A55-B009-262B5CB0D18F}" srcOrd="0" destOrd="1" presId="urn:microsoft.com/office/officeart/2005/8/layout/vList2"/>
    <dgm:cxn modelId="{1EF93B07-4CFC-4505-9B75-340B27A2D95A}" type="presParOf" srcId="{41435716-9AA3-43B8-A839-81FD019E827A}" destId="{73BC0CD2-DF40-4FDD-B663-47B987838355}" srcOrd="0" destOrd="0" presId="urn:microsoft.com/office/officeart/2005/8/layout/vList2"/>
    <dgm:cxn modelId="{61E6330C-5BB6-4ACD-8D40-A1335300E57E}" type="presParOf" srcId="{41435716-9AA3-43B8-A839-81FD019E827A}" destId="{16408C13-E5D2-4A55-B009-262B5CB0D18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40A470-D20B-4CCD-98E3-D7FBFD9D194B}" type="doc">
      <dgm:prSet loTypeId="urn:microsoft.com/office/officeart/2005/8/layout/orgChart1" loCatId="hierarchy" qsTypeId="urn:microsoft.com/office/officeart/2005/8/quickstyle/3d5" qsCatId="3D" csTypeId="urn:microsoft.com/office/officeart/2005/8/colors/accent1_2" csCatId="accent1"/>
      <dgm:spPr/>
      <dgm:t>
        <a:bodyPr/>
        <a:lstStyle/>
        <a:p>
          <a:endParaRPr lang="de-DE"/>
        </a:p>
      </dgm:t>
    </dgm:pt>
    <dgm:pt modelId="{24EFE277-B08B-4DEC-93B6-E90DA488B883}">
      <dgm:prSet/>
      <dgm:spPr/>
      <dgm:t>
        <a:bodyPr/>
        <a:lstStyle/>
        <a:p>
          <a:pPr rtl="0"/>
          <a:r>
            <a:rPr lang="de-DE" baseline="0" smtClean="0"/>
            <a:t>Artikel 3 des Gesetzes über ausländische Direktinvestitionen lautet vorbehaltlich internationaler Übereinkommen und Spezialgesetze wie folgt:</a:t>
          </a:r>
          <a:endParaRPr lang="de-DE"/>
        </a:p>
      </dgm:t>
    </dgm:pt>
    <dgm:pt modelId="{58EAC468-21C7-47F1-BBE1-4BCF6E43ABD9}" type="parTrans" cxnId="{90E5AC78-3E13-4D8B-B6B1-AB96C09DE5E1}">
      <dgm:prSet/>
      <dgm:spPr/>
      <dgm:t>
        <a:bodyPr/>
        <a:lstStyle/>
        <a:p>
          <a:endParaRPr lang="de-DE"/>
        </a:p>
      </dgm:t>
    </dgm:pt>
    <dgm:pt modelId="{3B4F3A67-DF10-453C-A62D-F3404F8599DF}" type="sibTrans" cxnId="{90E5AC78-3E13-4D8B-B6B1-AB96C09DE5E1}">
      <dgm:prSet/>
      <dgm:spPr/>
      <dgm:t>
        <a:bodyPr/>
        <a:lstStyle/>
        <a:p>
          <a:endParaRPr lang="de-DE"/>
        </a:p>
      </dgm:t>
    </dgm:pt>
    <dgm:pt modelId="{067FE176-01D7-48E0-8BC8-CD34C7B1FCEE}">
      <dgm:prSet/>
      <dgm:spPr/>
      <dgm:t>
        <a:bodyPr/>
        <a:lstStyle/>
        <a:p>
          <a:pPr rtl="0"/>
          <a:r>
            <a:rPr lang="de-DE" baseline="0" smtClean="0"/>
            <a:t>Ausländische Direktinvestitionen sind in der Türkei </a:t>
          </a:r>
          <a:r>
            <a:rPr lang="de-DE" b="1" baseline="0" smtClean="0"/>
            <a:t>möglich</a:t>
          </a:r>
          <a:r>
            <a:rPr lang="de-DE" baseline="0" smtClean="0"/>
            <a:t> und </a:t>
          </a:r>
          <a:r>
            <a:rPr lang="de-DE" b="1" baseline="0" smtClean="0"/>
            <a:t>nicht mehr genehmigungspflichtig</a:t>
          </a:r>
          <a:r>
            <a:rPr lang="de-DE" baseline="0" smtClean="0"/>
            <a:t>. </a:t>
          </a:r>
          <a:endParaRPr lang="de-DE"/>
        </a:p>
      </dgm:t>
    </dgm:pt>
    <dgm:pt modelId="{34A11866-3050-4760-AB65-37195D7E17B8}" type="parTrans" cxnId="{C888792D-67D2-47CC-AB43-FBB6FAC2B796}">
      <dgm:prSet/>
      <dgm:spPr/>
      <dgm:t>
        <a:bodyPr/>
        <a:lstStyle/>
        <a:p>
          <a:endParaRPr lang="de-DE"/>
        </a:p>
      </dgm:t>
    </dgm:pt>
    <dgm:pt modelId="{CD34F819-CD42-4884-9FBF-ED9DEC748262}" type="sibTrans" cxnId="{C888792D-67D2-47CC-AB43-FBB6FAC2B796}">
      <dgm:prSet/>
      <dgm:spPr/>
      <dgm:t>
        <a:bodyPr/>
        <a:lstStyle/>
        <a:p>
          <a:endParaRPr lang="de-DE"/>
        </a:p>
      </dgm:t>
    </dgm:pt>
    <dgm:pt modelId="{CF71AD36-C1D0-4672-A8D6-CE98686DABC4}">
      <dgm:prSet/>
      <dgm:spPr/>
      <dgm:t>
        <a:bodyPr/>
        <a:lstStyle/>
        <a:p>
          <a:pPr rtl="0"/>
          <a:r>
            <a:rPr lang="de-DE" baseline="0" smtClean="0"/>
            <a:t>Ausländische Investoren werden inländischen Investoren </a:t>
          </a:r>
          <a:r>
            <a:rPr lang="de-DE" b="1" baseline="0" smtClean="0"/>
            <a:t>gleichgestellt</a:t>
          </a:r>
          <a:r>
            <a:rPr lang="de-DE" baseline="0" smtClean="0"/>
            <a:t>. </a:t>
          </a:r>
          <a:endParaRPr lang="de-DE"/>
        </a:p>
      </dgm:t>
    </dgm:pt>
    <dgm:pt modelId="{DFE7597D-C4BC-4730-8DD4-02162FC85282}" type="parTrans" cxnId="{A36AE833-ACDA-4AB2-ACF9-13F3BD3E6A90}">
      <dgm:prSet/>
      <dgm:spPr/>
      <dgm:t>
        <a:bodyPr/>
        <a:lstStyle/>
        <a:p>
          <a:endParaRPr lang="de-DE"/>
        </a:p>
      </dgm:t>
    </dgm:pt>
    <dgm:pt modelId="{6751E60D-8DD0-410B-9038-3375848D8BF2}" type="sibTrans" cxnId="{A36AE833-ACDA-4AB2-ACF9-13F3BD3E6A90}">
      <dgm:prSet/>
      <dgm:spPr/>
      <dgm:t>
        <a:bodyPr/>
        <a:lstStyle/>
        <a:p>
          <a:endParaRPr lang="de-DE"/>
        </a:p>
      </dgm:t>
    </dgm:pt>
    <dgm:pt modelId="{922B6F25-6D64-46FB-8F82-2C1724357782}" type="pres">
      <dgm:prSet presAssocID="{7C40A470-D20B-4CCD-98E3-D7FBFD9D194B}" presName="hierChild1" presStyleCnt="0">
        <dgm:presLayoutVars>
          <dgm:orgChart val="1"/>
          <dgm:chPref val="1"/>
          <dgm:dir/>
          <dgm:animOne val="branch"/>
          <dgm:animLvl val="lvl"/>
          <dgm:resizeHandles/>
        </dgm:presLayoutVars>
      </dgm:prSet>
      <dgm:spPr/>
      <dgm:t>
        <a:bodyPr/>
        <a:lstStyle/>
        <a:p>
          <a:endParaRPr lang="de-DE"/>
        </a:p>
      </dgm:t>
    </dgm:pt>
    <dgm:pt modelId="{5E21B3F1-79DC-4E93-AAD8-0A70C6CF0C68}" type="pres">
      <dgm:prSet presAssocID="{24EFE277-B08B-4DEC-93B6-E90DA488B883}" presName="hierRoot1" presStyleCnt="0">
        <dgm:presLayoutVars>
          <dgm:hierBranch val="init"/>
        </dgm:presLayoutVars>
      </dgm:prSet>
      <dgm:spPr/>
    </dgm:pt>
    <dgm:pt modelId="{D26021F4-836A-4FD7-AD2C-DCA6299B900A}" type="pres">
      <dgm:prSet presAssocID="{24EFE277-B08B-4DEC-93B6-E90DA488B883}" presName="rootComposite1" presStyleCnt="0"/>
      <dgm:spPr/>
    </dgm:pt>
    <dgm:pt modelId="{B4CFBE67-14C0-41E6-9D2D-A17667DD2A6F}" type="pres">
      <dgm:prSet presAssocID="{24EFE277-B08B-4DEC-93B6-E90DA488B883}" presName="rootText1" presStyleLbl="node0" presStyleIdx="0" presStyleCnt="1">
        <dgm:presLayoutVars>
          <dgm:chPref val="3"/>
        </dgm:presLayoutVars>
      </dgm:prSet>
      <dgm:spPr/>
      <dgm:t>
        <a:bodyPr/>
        <a:lstStyle/>
        <a:p>
          <a:endParaRPr lang="de-DE"/>
        </a:p>
      </dgm:t>
    </dgm:pt>
    <dgm:pt modelId="{6E3A05F1-5095-409C-9075-4CFB0D26E704}" type="pres">
      <dgm:prSet presAssocID="{24EFE277-B08B-4DEC-93B6-E90DA488B883}" presName="rootConnector1" presStyleLbl="node1" presStyleIdx="0" presStyleCnt="0"/>
      <dgm:spPr/>
      <dgm:t>
        <a:bodyPr/>
        <a:lstStyle/>
        <a:p>
          <a:endParaRPr lang="de-DE"/>
        </a:p>
      </dgm:t>
    </dgm:pt>
    <dgm:pt modelId="{DDAF0BD0-1F22-4D58-9AF8-C6E76B47F1DF}" type="pres">
      <dgm:prSet presAssocID="{24EFE277-B08B-4DEC-93B6-E90DA488B883}" presName="hierChild2" presStyleCnt="0"/>
      <dgm:spPr/>
    </dgm:pt>
    <dgm:pt modelId="{BE800CB3-C4A6-4983-BCF1-AA74701126CE}" type="pres">
      <dgm:prSet presAssocID="{34A11866-3050-4760-AB65-37195D7E17B8}" presName="Name37" presStyleLbl="parChTrans1D2" presStyleIdx="0" presStyleCnt="2"/>
      <dgm:spPr/>
      <dgm:t>
        <a:bodyPr/>
        <a:lstStyle/>
        <a:p>
          <a:endParaRPr lang="de-DE"/>
        </a:p>
      </dgm:t>
    </dgm:pt>
    <dgm:pt modelId="{FB2B9456-BD2C-4E6D-B911-12ED4B6A657A}" type="pres">
      <dgm:prSet presAssocID="{067FE176-01D7-48E0-8BC8-CD34C7B1FCEE}" presName="hierRoot2" presStyleCnt="0">
        <dgm:presLayoutVars>
          <dgm:hierBranch val="init"/>
        </dgm:presLayoutVars>
      </dgm:prSet>
      <dgm:spPr/>
    </dgm:pt>
    <dgm:pt modelId="{39D2CBB7-71E2-41A1-985A-1E9049C06F68}" type="pres">
      <dgm:prSet presAssocID="{067FE176-01D7-48E0-8BC8-CD34C7B1FCEE}" presName="rootComposite" presStyleCnt="0"/>
      <dgm:spPr/>
    </dgm:pt>
    <dgm:pt modelId="{6EF1AC16-D264-45B1-97A7-2B3609972751}" type="pres">
      <dgm:prSet presAssocID="{067FE176-01D7-48E0-8BC8-CD34C7B1FCEE}" presName="rootText" presStyleLbl="node2" presStyleIdx="0" presStyleCnt="2">
        <dgm:presLayoutVars>
          <dgm:chPref val="3"/>
        </dgm:presLayoutVars>
      </dgm:prSet>
      <dgm:spPr/>
      <dgm:t>
        <a:bodyPr/>
        <a:lstStyle/>
        <a:p>
          <a:endParaRPr lang="de-DE"/>
        </a:p>
      </dgm:t>
    </dgm:pt>
    <dgm:pt modelId="{51108852-DD5C-43D6-9C46-EECD04B33308}" type="pres">
      <dgm:prSet presAssocID="{067FE176-01D7-48E0-8BC8-CD34C7B1FCEE}" presName="rootConnector" presStyleLbl="node2" presStyleIdx="0" presStyleCnt="2"/>
      <dgm:spPr/>
      <dgm:t>
        <a:bodyPr/>
        <a:lstStyle/>
        <a:p>
          <a:endParaRPr lang="de-DE"/>
        </a:p>
      </dgm:t>
    </dgm:pt>
    <dgm:pt modelId="{B5AAAB46-0FB9-4A50-9CE7-86BB5CE14908}" type="pres">
      <dgm:prSet presAssocID="{067FE176-01D7-48E0-8BC8-CD34C7B1FCEE}" presName="hierChild4" presStyleCnt="0"/>
      <dgm:spPr/>
    </dgm:pt>
    <dgm:pt modelId="{308EDA3F-922A-42DA-8745-FD39D1F5ECD3}" type="pres">
      <dgm:prSet presAssocID="{067FE176-01D7-48E0-8BC8-CD34C7B1FCEE}" presName="hierChild5" presStyleCnt="0"/>
      <dgm:spPr/>
    </dgm:pt>
    <dgm:pt modelId="{887459FB-E2B3-4545-B9F9-6E58C71F4E90}" type="pres">
      <dgm:prSet presAssocID="{DFE7597D-C4BC-4730-8DD4-02162FC85282}" presName="Name37" presStyleLbl="parChTrans1D2" presStyleIdx="1" presStyleCnt="2"/>
      <dgm:spPr/>
      <dgm:t>
        <a:bodyPr/>
        <a:lstStyle/>
        <a:p>
          <a:endParaRPr lang="de-DE"/>
        </a:p>
      </dgm:t>
    </dgm:pt>
    <dgm:pt modelId="{0C2CABD1-93A5-4AF8-8111-11F09FD59D2C}" type="pres">
      <dgm:prSet presAssocID="{CF71AD36-C1D0-4672-A8D6-CE98686DABC4}" presName="hierRoot2" presStyleCnt="0">
        <dgm:presLayoutVars>
          <dgm:hierBranch val="init"/>
        </dgm:presLayoutVars>
      </dgm:prSet>
      <dgm:spPr/>
    </dgm:pt>
    <dgm:pt modelId="{9AC4AF7F-4EF2-4F33-8CC3-7D48D7B2FB64}" type="pres">
      <dgm:prSet presAssocID="{CF71AD36-C1D0-4672-A8D6-CE98686DABC4}" presName="rootComposite" presStyleCnt="0"/>
      <dgm:spPr/>
    </dgm:pt>
    <dgm:pt modelId="{0499E6EA-8FBA-4C88-9DBD-0B5E9E083C0C}" type="pres">
      <dgm:prSet presAssocID="{CF71AD36-C1D0-4672-A8D6-CE98686DABC4}" presName="rootText" presStyleLbl="node2" presStyleIdx="1" presStyleCnt="2">
        <dgm:presLayoutVars>
          <dgm:chPref val="3"/>
        </dgm:presLayoutVars>
      </dgm:prSet>
      <dgm:spPr/>
      <dgm:t>
        <a:bodyPr/>
        <a:lstStyle/>
        <a:p>
          <a:endParaRPr lang="de-DE"/>
        </a:p>
      </dgm:t>
    </dgm:pt>
    <dgm:pt modelId="{50B8D0C0-9B5E-43E1-BE3D-C0C5666A002D}" type="pres">
      <dgm:prSet presAssocID="{CF71AD36-C1D0-4672-A8D6-CE98686DABC4}" presName="rootConnector" presStyleLbl="node2" presStyleIdx="1" presStyleCnt="2"/>
      <dgm:spPr/>
      <dgm:t>
        <a:bodyPr/>
        <a:lstStyle/>
        <a:p>
          <a:endParaRPr lang="de-DE"/>
        </a:p>
      </dgm:t>
    </dgm:pt>
    <dgm:pt modelId="{5D5C9AC0-6C89-469F-A093-C74F66FFF267}" type="pres">
      <dgm:prSet presAssocID="{CF71AD36-C1D0-4672-A8D6-CE98686DABC4}" presName="hierChild4" presStyleCnt="0"/>
      <dgm:spPr/>
    </dgm:pt>
    <dgm:pt modelId="{03F7DCCA-8262-486F-B8D7-B388A853F2BF}" type="pres">
      <dgm:prSet presAssocID="{CF71AD36-C1D0-4672-A8D6-CE98686DABC4}" presName="hierChild5" presStyleCnt="0"/>
      <dgm:spPr/>
    </dgm:pt>
    <dgm:pt modelId="{4032F856-F643-4BA7-ACF1-2BD57EE9A265}" type="pres">
      <dgm:prSet presAssocID="{24EFE277-B08B-4DEC-93B6-E90DA488B883}" presName="hierChild3" presStyleCnt="0"/>
      <dgm:spPr/>
    </dgm:pt>
  </dgm:ptLst>
  <dgm:cxnLst>
    <dgm:cxn modelId="{C7B61E17-15FD-48E2-AA41-61B80C9F7782}" type="presOf" srcId="{067FE176-01D7-48E0-8BC8-CD34C7B1FCEE}" destId="{51108852-DD5C-43D6-9C46-EECD04B33308}" srcOrd="1" destOrd="0" presId="urn:microsoft.com/office/officeart/2005/8/layout/orgChart1"/>
    <dgm:cxn modelId="{84997B33-B0DB-4ECA-9346-5CB3FF97C5A2}" type="presOf" srcId="{DFE7597D-C4BC-4730-8DD4-02162FC85282}" destId="{887459FB-E2B3-4545-B9F9-6E58C71F4E90}" srcOrd="0" destOrd="0" presId="urn:microsoft.com/office/officeart/2005/8/layout/orgChart1"/>
    <dgm:cxn modelId="{5AA6C46F-4686-455E-B355-E5D587AF5A46}" type="presOf" srcId="{24EFE277-B08B-4DEC-93B6-E90DA488B883}" destId="{B4CFBE67-14C0-41E6-9D2D-A17667DD2A6F}" srcOrd="0" destOrd="0" presId="urn:microsoft.com/office/officeart/2005/8/layout/orgChart1"/>
    <dgm:cxn modelId="{90E5AC78-3E13-4D8B-B6B1-AB96C09DE5E1}" srcId="{7C40A470-D20B-4CCD-98E3-D7FBFD9D194B}" destId="{24EFE277-B08B-4DEC-93B6-E90DA488B883}" srcOrd="0" destOrd="0" parTransId="{58EAC468-21C7-47F1-BBE1-4BCF6E43ABD9}" sibTransId="{3B4F3A67-DF10-453C-A62D-F3404F8599DF}"/>
    <dgm:cxn modelId="{ED970BAB-AAB7-46CC-A43A-9EEDE96BD705}" type="presOf" srcId="{CF71AD36-C1D0-4672-A8D6-CE98686DABC4}" destId="{0499E6EA-8FBA-4C88-9DBD-0B5E9E083C0C}" srcOrd="0" destOrd="0" presId="urn:microsoft.com/office/officeart/2005/8/layout/orgChart1"/>
    <dgm:cxn modelId="{1A240ABC-7D37-4AF3-B075-27B196D55F0D}" type="presOf" srcId="{067FE176-01D7-48E0-8BC8-CD34C7B1FCEE}" destId="{6EF1AC16-D264-45B1-97A7-2B3609972751}" srcOrd="0" destOrd="0" presId="urn:microsoft.com/office/officeart/2005/8/layout/orgChart1"/>
    <dgm:cxn modelId="{AF4A48F6-C3B2-4681-A5B9-6D87C0422C12}" type="presOf" srcId="{24EFE277-B08B-4DEC-93B6-E90DA488B883}" destId="{6E3A05F1-5095-409C-9075-4CFB0D26E704}" srcOrd="1" destOrd="0" presId="urn:microsoft.com/office/officeart/2005/8/layout/orgChart1"/>
    <dgm:cxn modelId="{58339E21-7476-448A-A3FA-B1DFF2AF7749}" type="presOf" srcId="{CF71AD36-C1D0-4672-A8D6-CE98686DABC4}" destId="{50B8D0C0-9B5E-43E1-BE3D-C0C5666A002D}" srcOrd="1" destOrd="0" presId="urn:microsoft.com/office/officeart/2005/8/layout/orgChart1"/>
    <dgm:cxn modelId="{65DB62F9-DF46-4AF1-8E32-6698571B324C}" type="presOf" srcId="{7C40A470-D20B-4CCD-98E3-D7FBFD9D194B}" destId="{922B6F25-6D64-46FB-8F82-2C1724357782}" srcOrd="0" destOrd="0" presId="urn:microsoft.com/office/officeart/2005/8/layout/orgChart1"/>
    <dgm:cxn modelId="{AF6FE1C2-5916-47CA-B9DC-67303660CBF9}" type="presOf" srcId="{34A11866-3050-4760-AB65-37195D7E17B8}" destId="{BE800CB3-C4A6-4983-BCF1-AA74701126CE}" srcOrd="0" destOrd="0" presId="urn:microsoft.com/office/officeart/2005/8/layout/orgChart1"/>
    <dgm:cxn modelId="{C888792D-67D2-47CC-AB43-FBB6FAC2B796}" srcId="{24EFE277-B08B-4DEC-93B6-E90DA488B883}" destId="{067FE176-01D7-48E0-8BC8-CD34C7B1FCEE}" srcOrd="0" destOrd="0" parTransId="{34A11866-3050-4760-AB65-37195D7E17B8}" sibTransId="{CD34F819-CD42-4884-9FBF-ED9DEC748262}"/>
    <dgm:cxn modelId="{A36AE833-ACDA-4AB2-ACF9-13F3BD3E6A90}" srcId="{24EFE277-B08B-4DEC-93B6-E90DA488B883}" destId="{CF71AD36-C1D0-4672-A8D6-CE98686DABC4}" srcOrd="1" destOrd="0" parTransId="{DFE7597D-C4BC-4730-8DD4-02162FC85282}" sibTransId="{6751E60D-8DD0-410B-9038-3375848D8BF2}"/>
    <dgm:cxn modelId="{A561EC03-8939-40E5-9271-F66237299A7F}" type="presParOf" srcId="{922B6F25-6D64-46FB-8F82-2C1724357782}" destId="{5E21B3F1-79DC-4E93-AAD8-0A70C6CF0C68}" srcOrd="0" destOrd="0" presId="urn:microsoft.com/office/officeart/2005/8/layout/orgChart1"/>
    <dgm:cxn modelId="{7672F8CC-D6B7-458F-82E4-71F013151948}" type="presParOf" srcId="{5E21B3F1-79DC-4E93-AAD8-0A70C6CF0C68}" destId="{D26021F4-836A-4FD7-AD2C-DCA6299B900A}" srcOrd="0" destOrd="0" presId="urn:microsoft.com/office/officeart/2005/8/layout/orgChart1"/>
    <dgm:cxn modelId="{FC06A55C-3DF1-474B-95B9-B9A6BB349E85}" type="presParOf" srcId="{D26021F4-836A-4FD7-AD2C-DCA6299B900A}" destId="{B4CFBE67-14C0-41E6-9D2D-A17667DD2A6F}" srcOrd="0" destOrd="0" presId="urn:microsoft.com/office/officeart/2005/8/layout/orgChart1"/>
    <dgm:cxn modelId="{C54D34BA-0F05-4681-9681-F6E8CB1AEEE4}" type="presParOf" srcId="{D26021F4-836A-4FD7-AD2C-DCA6299B900A}" destId="{6E3A05F1-5095-409C-9075-4CFB0D26E704}" srcOrd="1" destOrd="0" presId="urn:microsoft.com/office/officeart/2005/8/layout/orgChart1"/>
    <dgm:cxn modelId="{76BA6333-E51B-4CBD-A607-55D28928F8D0}" type="presParOf" srcId="{5E21B3F1-79DC-4E93-AAD8-0A70C6CF0C68}" destId="{DDAF0BD0-1F22-4D58-9AF8-C6E76B47F1DF}" srcOrd="1" destOrd="0" presId="urn:microsoft.com/office/officeart/2005/8/layout/orgChart1"/>
    <dgm:cxn modelId="{0D716390-51B5-47CF-A24E-9340654A71C3}" type="presParOf" srcId="{DDAF0BD0-1F22-4D58-9AF8-C6E76B47F1DF}" destId="{BE800CB3-C4A6-4983-BCF1-AA74701126CE}" srcOrd="0" destOrd="0" presId="urn:microsoft.com/office/officeart/2005/8/layout/orgChart1"/>
    <dgm:cxn modelId="{0BB57271-B050-4147-8641-67495AF685C3}" type="presParOf" srcId="{DDAF0BD0-1F22-4D58-9AF8-C6E76B47F1DF}" destId="{FB2B9456-BD2C-4E6D-B911-12ED4B6A657A}" srcOrd="1" destOrd="0" presId="urn:microsoft.com/office/officeart/2005/8/layout/orgChart1"/>
    <dgm:cxn modelId="{F044D141-C4F3-4580-AFE5-4A6E04AFFF5C}" type="presParOf" srcId="{FB2B9456-BD2C-4E6D-B911-12ED4B6A657A}" destId="{39D2CBB7-71E2-41A1-985A-1E9049C06F68}" srcOrd="0" destOrd="0" presId="urn:microsoft.com/office/officeart/2005/8/layout/orgChart1"/>
    <dgm:cxn modelId="{A76FB703-B96E-47EF-A99A-75A04D5D5719}" type="presParOf" srcId="{39D2CBB7-71E2-41A1-985A-1E9049C06F68}" destId="{6EF1AC16-D264-45B1-97A7-2B3609972751}" srcOrd="0" destOrd="0" presId="urn:microsoft.com/office/officeart/2005/8/layout/orgChart1"/>
    <dgm:cxn modelId="{F86F8B2C-D61E-409B-B2A4-E87969E27EC8}" type="presParOf" srcId="{39D2CBB7-71E2-41A1-985A-1E9049C06F68}" destId="{51108852-DD5C-43D6-9C46-EECD04B33308}" srcOrd="1" destOrd="0" presId="urn:microsoft.com/office/officeart/2005/8/layout/orgChart1"/>
    <dgm:cxn modelId="{8C618C90-D293-400C-9BB9-B33C515EAEBE}" type="presParOf" srcId="{FB2B9456-BD2C-4E6D-B911-12ED4B6A657A}" destId="{B5AAAB46-0FB9-4A50-9CE7-86BB5CE14908}" srcOrd="1" destOrd="0" presId="urn:microsoft.com/office/officeart/2005/8/layout/orgChart1"/>
    <dgm:cxn modelId="{98691F60-B54A-453D-8FCC-14E154C8BB0C}" type="presParOf" srcId="{FB2B9456-BD2C-4E6D-B911-12ED4B6A657A}" destId="{308EDA3F-922A-42DA-8745-FD39D1F5ECD3}" srcOrd="2" destOrd="0" presId="urn:microsoft.com/office/officeart/2005/8/layout/orgChart1"/>
    <dgm:cxn modelId="{9ECCBAC2-26F2-48B8-BCD5-65AEB12B03C1}" type="presParOf" srcId="{DDAF0BD0-1F22-4D58-9AF8-C6E76B47F1DF}" destId="{887459FB-E2B3-4545-B9F9-6E58C71F4E90}" srcOrd="2" destOrd="0" presId="urn:microsoft.com/office/officeart/2005/8/layout/orgChart1"/>
    <dgm:cxn modelId="{05E1C223-5DD8-4D84-A32B-229ED92C8DD4}" type="presParOf" srcId="{DDAF0BD0-1F22-4D58-9AF8-C6E76B47F1DF}" destId="{0C2CABD1-93A5-4AF8-8111-11F09FD59D2C}" srcOrd="3" destOrd="0" presId="urn:microsoft.com/office/officeart/2005/8/layout/orgChart1"/>
    <dgm:cxn modelId="{328AAFD3-3393-4175-8AA5-B6B160FB2711}" type="presParOf" srcId="{0C2CABD1-93A5-4AF8-8111-11F09FD59D2C}" destId="{9AC4AF7F-4EF2-4F33-8CC3-7D48D7B2FB64}" srcOrd="0" destOrd="0" presId="urn:microsoft.com/office/officeart/2005/8/layout/orgChart1"/>
    <dgm:cxn modelId="{59061DCB-81A7-42D8-BF27-20D379D2C484}" type="presParOf" srcId="{9AC4AF7F-4EF2-4F33-8CC3-7D48D7B2FB64}" destId="{0499E6EA-8FBA-4C88-9DBD-0B5E9E083C0C}" srcOrd="0" destOrd="0" presId="urn:microsoft.com/office/officeart/2005/8/layout/orgChart1"/>
    <dgm:cxn modelId="{278E6FD9-9A92-417B-B6E2-683696056BEC}" type="presParOf" srcId="{9AC4AF7F-4EF2-4F33-8CC3-7D48D7B2FB64}" destId="{50B8D0C0-9B5E-43E1-BE3D-C0C5666A002D}" srcOrd="1" destOrd="0" presId="urn:microsoft.com/office/officeart/2005/8/layout/orgChart1"/>
    <dgm:cxn modelId="{9AE77C2A-9EEC-43AC-B980-698BEC117742}" type="presParOf" srcId="{0C2CABD1-93A5-4AF8-8111-11F09FD59D2C}" destId="{5D5C9AC0-6C89-469F-A093-C74F66FFF267}" srcOrd="1" destOrd="0" presId="urn:microsoft.com/office/officeart/2005/8/layout/orgChart1"/>
    <dgm:cxn modelId="{BAF13DB3-346F-4AD6-9949-BE1A48E1D4E3}" type="presParOf" srcId="{0C2CABD1-93A5-4AF8-8111-11F09FD59D2C}" destId="{03F7DCCA-8262-486F-B8D7-B388A853F2BF}" srcOrd="2" destOrd="0" presId="urn:microsoft.com/office/officeart/2005/8/layout/orgChart1"/>
    <dgm:cxn modelId="{72F7709D-1095-48F4-BC70-EFB1A7FC863C}" type="presParOf" srcId="{5E21B3F1-79DC-4E93-AAD8-0A70C6CF0C68}" destId="{4032F856-F643-4BA7-ACF1-2BD57EE9A26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955BF6-D410-4424-9051-EF14DFA0A64E}" type="doc">
      <dgm:prSet loTypeId="urn:microsoft.com/office/officeart/2005/8/layout/cycle2" loCatId="cycle" qsTypeId="urn:microsoft.com/office/officeart/2005/8/quickstyle/3d5" qsCatId="3D" csTypeId="urn:microsoft.com/office/officeart/2005/8/colors/accent1_2" csCatId="accent1"/>
      <dgm:spPr/>
      <dgm:t>
        <a:bodyPr/>
        <a:lstStyle/>
        <a:p>
          <a:endParaRPr lang="de-DE"/>
        </a:p>
      </dgm:t>
    </dgm:pt>
    <dgm:pt modelId="{BE562887-5814-44D0-9EDC-F5730C8354AB}">
      <dgm:prSet/>
      <dgm:spPr/>
      <dgm:t>
        <a:bodyPr/>
        <a:lstStyle/>
        <a:p>
          <a:pPr rtl="0"/>
          <a:r>
            <a:rPr lang="de-DE" baseline="0" smtClean="0"/>
            <a:t>Im Rahmen der allgemeinen Investitionsförderung wird bei Investitionen ab einem bestimmten Umfang (je nach Region 500.000,00 bis 1.000.000,00 TL) die </a:t>
          </a:r>
          <a:r>
            <a:rPr lang="de-DE" b="1" baseline="0" smtClean="0"/>
            <a:t>Befreiung von der Umsatzsteuerpflicht</a:t>
          </a:r>
          <a:r>
            <a:rPr lang="de-DE" baseline="0" smtClean="0"/>
            <a:t> und die </a:t>
          </a:r>
          <a:r>
            <a:rPr lang="de-DE" b="1" baseline="0" smtClean="0"/>
            <a:t>Befreiung der Zollabgaben </a:t>
          </a:r>
          <a:r>
            <a:rPr lang="de-DE" baseline="0" smtClean="0"/>
            <a:t>(im Rahmen der Investitionsförderung bei Erwerb von Maschinen und Zubehör aus dem In- und Ausland) angewandt; </a:t>
          </a:r>
          <a:endParaRPr lang="de-DE"/>
        </a:p>
      </dgm:t>
    </dgm:pt>
    <dgm:pt modelId="{F06C1A53-F8BA-4A15-9792-231D55D6D131}" type="parTrans" cxnId="{642E56A3-8D3F-44B9-B0B1-941627B45805}">
      <dgm:prSet/>
      <dgm:spPr/>
      <dgm:t>
        <a:bodyPr/>
        <a:lstStyle/>
        <a:p>
          <a:endParaRPr lang="de-DE"/>
        </a:p>
      </dgm:t>
    </dgm:pt>
    <dgm:pt modelId="{2AC0906E-F3DC-4838-BE35-07EFD24C7163}" type="sibTrans" cxnId="{642E56A3-8D3F-44B9-B0B1-941627B45805}">
      <dgm:prSet/>
      <dgm:spPr/>
      <dgm:t>
        <a:bodyPr/>
        <a:lstStyle/>
        <a:p>
          <a:endParaRPr lang="de-DE"/>
        </a:p>
      </dgm:t>
    </dgm:pt>
    <dgm:pt modelId="{F742CCBE-E74B-407D-9592-95729F64A955}">
      <dgm:prSet/>
      <dgm:spPr/>
      <dgm:t>
        <a:bodyPr/>
        <a:lstStyle/>
        <a:p>
          <a:pPr rtl="0"/>
          <a:r>
            <a:rPr lang="de-DE" baseline="0" smtClean="0"/>
            <a:t>Bei der regionalen Investitionsförderung </a:t>
          </a:r>
          <a:r>
            <a:rPr lang="de-DE" b="1" baseline="0" smtClean="0"/>
            <a:t>Steuerherabsetzungen, Zuzahlungen für die Sozialversicherungsbeiträge und die Herabsetzung von Steuervorauszahlungen auf die Einkommenssteuer </a:t>
          </a:r>
          <a:r>
            <a:rPr lang="de-DE" baseline="0" smtClean="0"/>
            <a:t>angeboten.</a:t>
          </a:r>
          <a:endParaRPr lang="de-DE"/>
        </a:p>
      </dgm:t>
    </dgm:pt>
    <dgm:pt modelId="{EFD54B3C-7E32-4CCE-B481-9BA610C9AAB7}" type="parTrans" cxnId="{41292606-3983-498C-A5F9-AC35026812A4}">
      <dgm:prSet/>
      <dgm:spPr/>
      <dgm:t>
        <a:bodyPr/>
        <a:lstStyle/>
        <a:p>
          <a:endParaRPr lang="de-DE"/>
        </a:p>
      </dgm:t>
    </dgm:pt>
    <dgm:pt modelId="{529AB51D-7142-4541-A50C-892842E87DDD}" type="sibTrans" cxnId="{41292606-3983-498C-A5F9-AC35026812A4}">
      <dgm:prSet/>
      <dgm:spPr/>
      <dgm:t>
        <a:bodyPr/>
        <a:lstStyle/>
        <a:p>
          <a:endParaRPr lang="de-DE"/>
        </a:p>
      </dgm:t>
    </dgm:pt>
    <dgm:pt modelId="{B16BF7BD-9E05-47C0-BDAD-9EF218B69149}" type="pres">
      <dgm:prSet presAssocID="{EE955BF6-D410-4424-9051-EF14DFA0A64E}" presName="cycle" presStyleCnt="0">
        <dgm:presLayoutVars>
          <dgm:dir/>
          <dgm:resizeHandles val="exact"/>
        </dgm:presLayoutVars>
      </dgm:prSet>
      <dgm:spPr/>
      <dgm:t>
        <a:bodyPr/>
        <a:lstStyle/>
        <a:p>
          <a:endParaRPr lang="de-DE"/>
        </a:p>
      </dgm:t>
    </dgm:pt>
    <dgm:pt modelId="{4688B078-75E4-4477-B0E6-471782A3BFA3}" type="pres">
      <dgm:prSet presAssocID="{BE562887-5814-44D0-9EDC-F5730C8354AB}" presName="node" presStyleLbl="node1" presStyleIdx="0" presStyleCnt="2">
        <dgm:presLayoutVars>
          <dgm:bulletEnabled val="1"/>
        </dgm:presLayoutVars>
      </dgm:prSet>
      <dgm:spPr/>
      <dgm:t>
        <a:bodyPr/>
        <a:lstStyle/>
        <a:p>
          <a:endParaRPr lang="de-DE"/>
        </a:p>
      </dgm:t>
    </dgm:pt>
    <dgm:pt modelId="{34DEEE7D-0C65-4316-B7CF-93E63620B32C}" type="pres">
      <dgm:prSet presAssocID="{2AC0906E-F3DC-4838-BE35-07EFD24C7163}" presName="sibTrans" presStyleLbl="sibTrans2D1" presStyleIdx="0" presStyleCnt="2"/>
      <dgm:spPr/>
      <dgm:t>
        <a:bodyPr/>
        <a:lstStyle/>
        <a:p>
          <a:endParaRPr lang="de-DE"/>
        </a:p>
      </dgm:t>
    </dgm:pt>
    <dgm:pt modelId="{0EFFF477-42C9-41BA-8E8E-29F57E4060DC}" type="pres">
      <dgm:prSet presAssocID="{2AC0906E-F3DC-4838-BE35-07EFD24C7163}" presName="connectorText" presStyleLbl="sibTrans2D1" presStyleIdx="0" presStyleCnt="2"/>
      <dgm:spPr/>
      <dgm:t>
        <a:bodyPr/>
        <a:lstStyle/>
        <a:p>
          <a:endParaRPr lang="de-DE"/>
        </a:p>
      </dgm:t>
    </dgm:pt>
    <dgm:pt modelId="{124D4717-07C8-46DD-AF76-5711B5A251F1}" type="pres">
      <dgm:prSet presAssocID="{F742CCBE-E74B-407D-9592-95729F64A955}" presName="node" presStyleLbl="node1" presStyleIdx="1" presStyleCnt="2">
        <dgm:presLayoutVars>
          <dgm:bulletEnabled val="1"/>
        </dgm:presLayoutVars>
      </dgm:prSet>
      <dgm:spPr/>
      <dgm:t>
        <a:bodyPr/>
        <a:lstStyle/>
        <a:p>
          <a:endParaRPr lang="de-DE"/>
        </a:p>
      </dgm:t>
    </dgm:pt>
    <dgm:pt modelId="{603DB8BC-3D36-4EC0-8164-CE44731DEB94}" type="pres">
      <dgm:prSet presAssocID="{529AB51D-7142-4541-A50C-892842E87DDD}" presName="sibTrans" presStyleLbl="sibTrans2D1" presStyleIdx="1" presStyleCnt="2"/>
      <dgm:spPr/>
      <dgm:t>
        <a:bodyPr/>
        <a:lstStyle/>
        <a:p>
          <a:endParaRPr lang="de-DE"/>
        </a:p>
      </dgm:t>
    </dgm:pt>
    <dgm:pt modelId="{C84A9E59-234D-456B-AC43-DE3EDCDE9A2E}" type="pres">
      <dgm:prSet presAssocID="{529AB51D-7142-4541-A50C-892842E87DDD}" presName="connectorText" presStyleLbl="sibTrans2D1" presStyleIdx="1" presStyleCnt="2"/>
      <dgm:spPr/>
      <dgm:t>
        <a:bodyPr/>
        <a:lstStyle/>
        <a:p>
          <a:endParaRPr lang="de-DE"/>
        </a:p>
      </dgm:t>
    </dgm:pt>
  </dgm:ptLst>
  <dgm:cxnLst>
    <dgm:cxn modelId="{BB324705-6A9D-4BC4-9D3A-97674D5C8AEF}" type="presOf" srcId="{BE562887-5814-44D0-9EDC-F5730C8354AB}" destId="{4688B078-75E4-4477-B0E6-471782A3BFA3}" srcOrd="0" destOrd="0" presId="urn:microsoft.com/office/officeart/2005/8/layout/cycle2"/>
    <dgm:cxn modelId="{998C5BDC-151B-490B-9BEE-7BBC074C1C92}" type="presOf" srcId="{2AC0906E-F3DC-4838-BE35-07EFD24C7163}" destId="{0EFFF477-42C9-41BA-8E8E-29F57E4060DC}" srcOrd="1" destOrd="0" presId="urn:microsoft.com/office/officeart/2005/8/layout/cycle2"/>
    <dgm:cxn modelId="{EB8C50B6-F207-4EFF-8065-5E60FA7A8EBD}" type="presOf" srcId="{F742CCBE-E74B-407D-9592-95729F64A955}" destId="{124D4717-07C8-46DD-AF76-5711B5A251F1}" srcOrd="0" destOrd="0" presId="urn:microsoft.com/office/officeart/2005/8/layout/cycle2"/>
    <dgm:cxn modelId="{642E56A3-8D3F-44B9-B0B1-941627B45805}" srcId="{EE955BF6-D410-4424-9051-EF14DFA0A64E}" destId="{BE562887-5814-44D0-9EDC-F5730C8354AB}" srcOrd="0" destOrd="0" parTransId="{F06C1A53-F8BA-4A15-9792-231D55D6D131}" sibTransId="{2AC0906E-F3DC-4838-BE35-07EFD24C7163}"/>
    <dgm:cxn modelId="{07F51B94-31D2-4AED-B62E-1882ED6EEB0C}" type="presOf" srcId="{529AB51D-7142-4541-A50C-892842E87DDD}" destId="{603DB8BC-3D36-4EC0-8164-CE44731DEB94}" srcOrd="0" destOrd="0" presId="urn:microsoft.com/office/officeart/2005/8/layout/cycle2"/>
    <dgm:cxn modelId="{A672A818-D6EF-473C-8481-EC800D19EBE3}" type="presOf" srcId="{529AB51D-7142-4541-A50C-892842E87DDD}" destId="{C84A9E59-234D-456B-AC43-DE3EDCDE9A2E}" srcOrd="1" destOrd="0" presId="urn:microsoft.com/office/officeart/2005/8/layout/cycle2"/>
    <dgm:cxn modelId="{4192CA8B-B8C3-4FEE-990B-36707C9CCF0B}" type="presOf" srcId="{2AC0906E-F3DC-4838-BE35-07EFD24C7163}" destId="{34DEEE7D-0C65-4316-B7CF-93E63620B32C}" srcOrd="0" destOrd="0" presId="urn:microsoft.com/office/officeart/2005/8/layout/cycle2"/>
    <dgm:cxn modelId="{41292606-3983-498C-A5F9-AC35026812A4}" srcId="{EE955BF6-D410-4424-9051-EF14DFA0A64E}" destId="{F742CCBE-E74B-407D-9592-95729F64A955}" srcOrd="1" destOrd="0" parTransId="{EFD54B3C-7E32-4CCE-B481-9BA610C9AAB7}" sibTransId="{529AB51D-7142-4541-A50C-892842E87DDD}"/>
    <dgm:cxn modelId="{5A102872-EC7A-4D57-B970-B1DE5DC39B0A}" type="presOf" srcId="{EE955BF6-D410-4424-9051-EF14DFA0A64E}" destId="{B16BF7BD-9E05-47C0-BDAD-9EF218B69149}" srcOrd="0" destOrd="0" presId="urn:microsoft.com/office/officeart/2005/8/layout/cycle2"/>
    <dgm:cxn modelId="{D473F8E7-C1D6-44BC-89D1-0E3E2866BF7D}" type="presParOf" srcId="{B16BF7BD-9E05-47C0-BDAD-9EF218B69149}" destId="{4688B078-75E4-4477-B0E6-471782A3BFA3}" srcOrd="0" destOrd="0" presId="urn:microsoft.com/office/officeart/2005/8/layout/cycle2"/>
    <dgm:cxn modelId="{E5247E82-15A9-43D9-8096-2002A0EF8614}" type="presParOf" srcId="{B16BF7BD-9E05-47C0-BDAD-9EF218B69149}" destId="{34DEEE7D-0C65-4316-B7CF-93E63620B32C}" srcOrd="1" destOrd="0" presId="urn:microsoft.com/office/officeart/2005/8/layout/cycle2"/>
    <dgm:cxn modelId="{BA3E9320-31DC-4BCD-A5B2-673C351641CD}" type="presParOf" srcId="{34DEEE7D-0C65-4316-B7CF-93E63620B32C}" destId="{0EFFF477-42C9-41BA-8E8E-29F57E4060DC}" srcOrd="0" destOrd="0" presId="urn:microsoft.com/office/officeart/2005/8/layout/cycle2"/>
    <dgm:cxn modelId="{A078EB83-5B77-4B50-AA9F-3E4496A560CF}" type="presParOf" srcId="{B16BF7BD-9E05-47C0-BDAD-9EF218B69149}" destId="{124D4717-07C8-46DD-AF76-5711B5A251F1}" srcOrd="2" destOrd="0" presId="urn:microsoft.com/office/officeart/2005/8/layout/cycle2"/>
    <dgm:cxn modelId="{F65DBB24-3527-4B64-B550-E35873F8F970}" type="presParOf" srcId="{B16BF7BD-9E05-47C0-BDAD-9EF218B69149}" destId="{603DB8BC-3D36-4EC0-8164-CE44731DEB94}" srcOrd="3" destOrd="0" presId="urn:microsoft.com/office/officeart/2005/8/layout/cycle2"/>
    <dgm:cxn modelId="{C2C8C886-5E8F-4E6B-80E3-39FF3F5FC66B}" type="presParOf" srcId="{603DB8BC-3D36-4EC0-8164-CE44731DEB94}" destId="{C84A9E59-234D-456B-AC43-DE3EDCDE9A2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40A470-D20B-4CCD-98E3-D7FBFD9D194B}" type="doc">
      <dgm:prSet loTypeId="urn:microsoft.com/office/officeart/2005/8/layout/hierarchy4" loCatId="hierarchy" qsTypeId="urn:microsoft.com/office/officeart/2005/8/quickstyle/3d5" qsCatId="3D" csTypeId="urn:microsoft.com/office/officeart/2005/8/colors/accent1_2" csCatId="accent1" phldr="1"/>
      <dgm:spPr/>
      <dgm:t>
        <a:bodyPr/>
        <a:lstStyle/>
        <a:p>
          <a:endParaRPr lang="de-DE"/>
        </a:p>
      </dgm:t>
    </dgm:pt>
    <dgm:pt modelId="{24EFE277-B08B-4DEC-93B6-E90DA488B883}">
      <dgm:prSet/>
      <dgm:spPr/>
      <dgm:t>
        <a:bodyPr/>
        <a:lstStyle/>
        <a:p>
          <a:pPr rtl="0"/>
          <a:r>
            <a:rPr lang="de-DE" b="1" dirty="0" smtClean="0"/>
            <a:t>Investitionsschutzabkommen</a:t>
          </a:r>
          <a:endParaRPr lang="de-DE" b="1" dirty="0"/>
        </a:p>
      </dgm:t>
    </dgm:pt>
    <dgm:pt modelId="{58EAC468-21C7-47F1-BBE1-4BCF6E43ABD9}" type="parTrans" cxnId="{90E5AC78-3E13-4D8B-B6B1-AB96C09DE5E1}">
      <dgm:prSet/>
      <dgm:spPr/>
      <dgm:t>
        <a:bodyPr/>
        <a:lstStyle/>
        <a:p>
          <a:endParaRPr lang="de-DE"/>
        </a:p>
      </dgm:t>
    </dgm:pt>
    <dgm:pt modelId="{3B4F3A67-DF10-453C-A62D-F3404F8599DF}" type="sibTrans" cxnId="{90E5AC78-3E13-4D8B-B6B1-AB96C09DE5E1}">
      <dgm:prSet/>
      <dgm:spPr/>
      <dgm:t>
        <a:bodyPr/>
        <a:lstStyle/>
        <a:p>
          <a:endParaRPr lang="de-DE"/>
        </a:p>
      </dgm:t>
    </dgm:pt>
    <dgm:pt modelId="{6CE5608C-846A-45AD-96E4-A5A6B9E991BE}">
      <dgm:prSet/>
      <dgm:spPr/>
      <dgm:t>
        <a:bodyPr/>
        <a:lstStyle/>
        <a:p>
          <a:pPr rtl="0"/>
          <a:r>
            <a:rPr lang="de-DE" b="1" dirty="0" smtClean="0"/>
            <a:t>zwischen D und TR aus dem Jahre 1962, das gegenseitige Investitionssicherheit, Kapital- und Ertragsfluss garantiert</a:t>
          </a:r>
          <a:endParaRPr lang="de-DE" b="0" dirty="0"/>
        </a:p>
      </dgm:t>
    </dgm:pt>
    <dgm:pt modelId="{5CB393BA-733B-45FF-A1FA-AE5B4B5D7F60}" type="parTrans" cxnId="{AB0D27A8-C15B-42B9-92F0-23CCC5D4D4D5}">
      <dgm:prSet/>
      <dgm:spPr/>
      <dgm:t>
        <a:bodyPr/>
        <a:lstStyle/>
        <a:p>
          <a:endParaRPr lang="de-DE"/>
        </a:p>
      </dgm:t>
    </dgm:pt>
    <dgm:pt modelId="{108AA480-8FE0-4E31-A72F-9DFF1A47198D}" type="sibTrans" cxnId="{AB0D27A8-C15B-42B9-92F0-23CCC5D4D4D5}">
      <dgm:prSet/>
      <dgm:spPr/>
      <dgm:t>
        <a:bodyPr/>
        <a:lstStyle/>
        <a:p>
          <a:endParaRPr lang="de-DE"/>
        </a:p>
      </dgm:t>
    </dgm:pt>
    <dgm:pt modelId="{526F8411-0FE8-4DF6-B9F4-74FB25BA09E3}">
      <dgm:prSet/>
      <dgm:spPr/>
      <dgm:t>
        <a:bodyPr/>
        <a:lstStyle/>
        <a:p>
          <a:pPr rtl="0"/>
          <a:r>
            <a:rPr lang="de-DE" b="1" dirty="0" smtClean="0"/>
            <a:t>seit Inkrafttreten des Gesetzes über ausländische Direktinvestitionen an Bedeutung verloren</a:t>
          </a:r>
          <a:endParaRPr lang="de-DE" b="1" dirty="0"/>
        </a:p>
      </dgm:t>
    </dgm:pt>
    <dgm:pt modelId="{1E4D0788-E840-492C-A5B7-0AB1B95B02B8}" type="parTrans" cxnId="{B145F2F7-7421-41F2-AA6B-2867E66C3E70}">
      <dgm:prSet/>
      <dgm:spPr/>
      <dgm:t>
        <a:bodyPr/>
        <a:lstStyle/>
        <a:p>
          <a:endParaRPr lang="de-DE"/>
        </a:p>
      </dgm:t>
    </dgm:pt>
    <dgm:pt modelId="{6C394D24-0320-4ECF-858B-A608639416F6}" type="sibTrans" cxnId="{B145F2F7-7421-41F2-AA6B-2867E66C3E70}">
      <dgm:prSet/>
      <dgm:spPr/>
      <dgm:t>
        <a:bodyPr/>
        <a:lstStyle/>
        <a:p>
          <a:endParaRPr lang="de-DE"/>
        </a:p>
      </dgm:t>
    </dgm:pt>
    <dgm:pt modelId="{2FF34765-F843-4010-AE44-664E1AC1F34D}" type="pres">
      <dgm:prSet presAssocID="{7C40A470-D20B-4CCD-98E3-D7FBFD9D194B}" presName="Name0" presStyleCnt="0">
        <dgm:presLayoutVars>
          <dgm:chPref val="1"/>
          <dgm:dir/>
          <dgm:animOne val="branch"/>
          <dgm:animLvl val="lvl"/>
          <dgm:resizeHandles/>
        </dgm:presLayoutVars>
      </dgm:prSet>
      <dgm:spPr/>
      <dgm:t>
        <a:bodyPr/>
        <a:lstStyle/>
        <a:p>
          <a:endParaRPr lang="de-DE"/>
        </a:p>
      </dgm:t>
    </dgm:pt>
    <dgm:pt modelId="{444E1BF0-87A5-41F6-A5CB-DAA04F4C9DEB}" type="pres">
      <dgm:prSet presAssocID="{24EFE277-B08B-4DEC-93B6-E90DA488B883}" presName="vertOne" presStyleCnt="0"/>
      <dgm:spPr/>
    </dgm:pt>
    <dgm:pt modelId="{D763E4FE-AF06-4295-8794-C04CA66EEFD8}" type="pres">
      <dgm:prSet presAssocID="{24EFE277-B08B-4DEC-93B6-E90DA488B883}" presName="txOne" presStyleLbl="node0" presStyleIdx="0" presStyleCnt="1">
        <dgm:presLayoutVars>
          <dgm:chPref val="3"/>
        </dgm:presLayoutVars>
      </dgm:prSet>
      <dgm:spPr/>
      <dgm:t>
        <a:bodyPr/>
        <a:lstStyle/>
        <a:p>
          <a:endParaRPr lang="de-DE"/>
        </a:p>
      </dgm:t>
    </dgm:pt>
    <dgm:pt modelId="{B48EBD09-F2F2-458A-B904-60ACD3902E19}" type="pres">
      <dgm:prSet presAssocID="{24EFE277-B08B-4DEC-93B6-E90DA488B883}" presName="parTransOne" presStyleCnt="0"/>
      <dgm:spPr/>
    </dgm:pt>
    <dgm:pt modelId="{9493C8A6-6CF5-4F0D-9BF7-5785C6C0A726}" type="pres">
      <dgm:prSet presAssocID="{24EFE277-B08B-4DEC-93B6-E90DA488B883}" presName="horzOne" presStyleCnt="0"/>
      <dgm:spPr/>
    </dgm:pt>
    <dgm:pt modelId="{31B5F946-533E-478A-A6EE-DC7B89451354}" type="pres">
      <dgm:prSet presAssocID="{6CE5608C-846A-45AD-96E4-A5A6B9E991BE}" presName="vertTwo" presStyleCnt="0"/>
      <dgm:spPr/>
    </dgm:pt>
    <dgm:pt modelId="{A4EE1D9C-64C0-4D30-9577-D9DEB800988E}" type="pres">
      <dgm:prSet presAssocID="{6CE5608C-846A-45AD-96E4-A5A6B9E991BE}" presName="txTwo" presStyleLbl="node2" presStyleIdx="0" presStyleCnt="2">
        <dgm:presLayoutVars>
          <dgm:chPref val="3"/>
        </dgm:presLayoutVars>
      </dgm:prSet>
      <dgm:spPr/>
      <dgm:t>
        <a:bodyPr/>
        <a:lstStyle/>
        <a:p>
          <a:endParaRPr lang="de-DE"/>
        </a:p>
      </dgm:t>
    </dgm:pt>
    <dgm:pt modelId="{AF4459D1-FF6C-46EE-893B-3DD27D38ED3A}" type="pres">
      <dgm:prSet presAssocID="{6CE5608C-846A-45AD-96E4-A5A6B9E991BE}" presName="horzTwo" presStyleCnt="0"/>
      <dgm:spPr/>
    </dgm:pt>
    <dgm:pt modelId="{CBB17708-9B52-4602-8ED7-29EB43A97841}" type="pres">
      <dgm:prSet presAssocID="{108AA480-8FE0-4E31-A72F-9DFF1A47198D}" presName="sibSpaceTwo" presStyleCnt="0"/>
      <dgm:spPr/>
    </dgm:pt>
    <dgm:pt modelId="{6E89BF71-91F8-4904-9270-0CD94336F40F}" type="pres">
      <dgm:prSet presAssocID="{526F8411-0FE8-4DF6-B9F4-74FB25BA09E3}" presName="vertTwo" presStyleCnt="0"/>
      <dgm:spPr/>
    </dgm:pt>
    <dgm:pt modelId="{EA285378-8F09-4865-B40E-432E1EC24944}" type="pres">
      <dgm:prSet presAssocID="{526F8411-0FE8-4DF6-B9F4-74FB25BA09E3}" presName="txTwo" presStyleLbl="node2" presStyleIdx="1" presStyleCnt="2">
        <dgm:presLayoutVars>
          <dgm:chPref val="3"/>
        </dgm:presLayoutVars>
      </dgm:prSet>
      <dgm:spPr/>
      <dgm:t>
        <a:bodyPr/>
        <a:lstStyle/>
        <a:p>
          <a:endParaRPr lang="de-DE"/>
        </a:p>
      </dgm:t>
    </dgm:pt>
    <dgm:pt modelId="{CDB9950B-6503-490E-9E7B-DE8116EC3DB2}" type="pres">
      <dgm:prSet presAssocID="{526F8411-0FE8-4DF6-B9F4-74FB25BA09E3}" presName="horzTwo" presStyleCnt="0"/>
      <dgm:spPr/>
    </dgm:pt>
  </dgm:ptLst>
  <dgm:cxnLst>
    <dgm:cxn modelId="{7BC0F8F6-4BE5-4124-AC63-C28AC236DB38}" type="presOf" srcId="{526F8411-0FE8-4DF6-B9F4-74FB25BA09E3}" destId="{EA285378-8F09-4865-B40E-432E1EC24944}" srcOrd="0" destOrd="0" presId="urn:microsoft.com/office/officeart/2005/8/layout/hierarchy4"/>
    <dgm:cxn modelId="{4E28D529-695D-4614-BAAE-E1437212C39A}" type="presOf" srcId="{6CE5608C-846A-45AD-96E4-A5A6B9E991BE}" destId="{A4EE1D9C-64C0-4D30-9577-D9DEB800988E}" srcOrd="0" destOrd="0" presId="urn:microsoft.com/office/officeart/2005/8/layout/hierarchy4"/>
    <dgm:cxn modelId="{90E5AC78-3E13-4D8B-B6B1-AB96C09DE5E1}" srcId="{7C40A470-D20B-4CCD-98E3-D7FBFD9D194B}" destId="{24EFE277-B08B-4DEC-93B6-E90DA488B883}" srcOrd="0" destOrd="0" parTransId="{58EAC468-21C7-47F1-BBE1-4BCF6E43ABD9}" sibTransId="{3B4F3A67-DF10-453C-A62D-F3404F8599DF}"/>
    <dgm:cxn modelId="{AD1A4CCA-B723-4A4F-BAC3-0C35EA40B093}" type="presOf" srcId="{24EFE277-B08B-4DEC-93B6-E90DA488B883}" destId="{D763E4FE-AF06-4295-8794-C04CA66EEFD8}" srcOrd="0" destOrd="0" presId="urn:microsoft.com/office/officeart/2005/8/layout/hierarchy4"/>
    <dgm:cxn modelId="{AB0D27A8-C15B-42B9-92F0-23CCC5D4D4D5}" srcId="{24EFE277-B08B-4DEC-93B6-E90DA488B883}" destId="{6CE5608C-846A-45AD-96E4-A5A6B9E991BE}" srcOrd="0" destOrd="0" parTransId="{5CB393BA-733B-45FF-A1FA-AE5B4B5D7F60}" sibTransId="{108AA480-8FE0-4E31-A72F-9DFF1A47198D}"/>
    <dgm:cxn modelId="{B145F2F7-7421-41F2-AA6B-2867E66C3E70}" srcId="{24EFE277-B08B-4DEC-93B6-E90DA488B883}" destId="{526F8411-0FE8-4DF6-B9F4-74FB25BA09E3}" srcOrd="1" destOrd="0" parTransId="{1E4D0788-E840-492C-A5B7-0AB1B95B02B8}" sibTransId="{6C394D24-0320-4ECF-858B-A608639416F6}"/>
    <dgm:cxn modelId="{DD876306-326D-4A68-AD50-20825DF70C92}" type="presOf" srcId="{7C40A470-D20B-4CCD-98E3-D7FBFD9D194B}" destId="{2FF34765-F843-4010-AE44-664E1AC1F34D}" srcOrd="0" destOrd="0" presId="urn:microsoft.com/office/officeart/2005/8/layout/hierarchy4"/>
    <dgm:cxn modelId="{608A21F0-A524-4690-B0FC-9FB34FC2D8B1}" type="presParOf" srcId="{2FF34765-F843-4010-AE44-664E1AC1F34D}" destId="{444E1BF0-87A5-41F6-A5CB-DAA04F4C9DEB}" srcOrd="0" destOrd="0" presId="urn:microsoft.com/office/officeart/2005/8/layout/hierarchy4"/>
    <dgm:cxn modelId="{198B1488-1945-41E4-8FAC-BE84E3212375}" type="presParOf" srcId="{444E1BF0-87A5-41F6-A5CB-DAA04F4C9DEB}" destId="{D763E4FE-AF06-4295-8794-C04CA66EEFD8}" srcOrd="0" destOrd="0" presId="urn:microsoft.com/office/officeart/2005/8/layout/hierarchy4"/>
    <dgm:cxn modelId="{B5D53008-540F-4B66-95C4-707DC912B631}" type="presParOf" srcId="{444E1BF0-87A5-41F6-A5CB-DAA04F4C9DEB}" destId="{B48EBD09-F2F2-458A-B904-60ACD3902E19}" srcOrd="1" destOrd="0" presId="urn:microsoft.com/office/officeart/2005/8/layout/hierarchy4"/>
    <dgm:cxn modelId="{DF6EA28C-F75C-4B1B-8A63-FFDB73C8A36B}" type="presParOf" srcId="{444E1BF0-87A5-41F6-A5CB-DAA04F4C9DEB}" destId="{9493C8A6-6CF5-4F0D-9BF7-5785C6C0A726}" srcOrd="2" destOrd="0" presId="urn:microsoft.com/office/officeart/2005/8/layout/hierarchy4"/>
    <dgm:cxn modelId="{82F72F77-8287-4889-BE4D-EFF44C511AB7}" type="presParOf" srcId="{9493C8A6-6CF5-4F0D-9BF7-5785C6C0A726}" destId="{31B5F946-533E-478A-A6EE-DC7B89451354}" srcOrd="0" destOrd="0" presId="urn:microsoft.com/office/officeart/2005/8/layout/hierarchy4"/>
    <dgm:cxn modelId="{9B008D53-D53F-42F7-9994-104AA1E93314}" type="presParOf" srcId="{31B5F946-533E-478A-A6EE-DC7B89451354}" destId="{A4EE1D9C-64C0-4D30-9577-D9DEB800988E}" srcOrd="0" destOrd="0" presId="urn:microsoft.com/office/officeart/2005/8/layout/hierarchy4"/>
    <dgm:cxn modelId="{998241DF-E347-4935-BD43-DA3576622D99}" type="presParOf" srcId="{31B5F946-533E-478A-A6EE-DC7B89451354}" destId="{AF4459D1-FF6C-46EE-893B-3DD27D38ED3A}" srcOrd="1" destOrd="0" presId="urn:microsoft.com/office/officeart/2005/8/layout/hierarchy4"/>
    <dgm:cxn modelId="{8CE6E320-998D-4976-89D9-A7C3BFA7304C}" type="presParOf" srcId="{9493C8A6-6CF5-4F0D-9BF7-5785C6C0A726}" destId="{CBB17708-9B52-4602-8ED7-29EB43A97841}" srcOrd="1" destOrd="0" presId="urn:microsoft.com/office/officeart/2005/8/layout/hierarchy4"/>
    <dgm:cxn modelId="{319DD730-B0CC-4C80-B090-EBCAAB7BD792}" type="presParOf" srcId="{9493C8A6-6CF5-4F0D-9BF7-5785C6C0A726}" destId="{6E89BF71-91F8-4904-9270-0CD94336F40F}" srcOrd="2" destOrd="0" presId="urn:microsoft.com/office/officeart/2005/8/layout/hierarchy4"/>
    <dgm:cxn modelId="{1AAE687F-10EE-43EC-8501-2DE0B856C6DA}" type="presParOf" srcId="{6E89BF71-91F8-4904-9270-0CD94336F40F}" destId="{EA285378-8F09-4865-B40E-432E1EC24944}" srcOrd="0" destOrd="0" presId="urn:microsoft.com/office/officeart/2005/8/layout/hierarchy4"/>
    <dgm:cxn modelId="{1091A902-DC5B-4834-8EC0-873A252BEE03}" type="presParOf" srcId="{6E89BF71-91F8-4904-9270-0CD94336F40F}" destId="{CDB9950B-6503-490E-9E7B-DE8116EC3DB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F7F234-9102-4977-B53E-B42ED99646A2}" type="doc">
      <dgm:prSet loTypeId="urn:microsoft.com/office/officeart/2005/8/layout/vList5" loCatId="list" qsTypeId="urn:microsoft.com/office/officeart/2005/8/quickstyle/3d5" qsCatId="3D" csTypeId="urn:microsoft.com/office/officeart/2005/8/colors/accent1_2" csCatId="accent1"/>
      <dgm:spPr/>
      <dgm:t>
        <a:bodyPr/>
        <a:lstStyle/>
        <a:p>
          <a:endParaRPr lang="de-DE"/>
        </a:p>
      </dgm:t>
    </dgm:pt>
    <dgm:pt modelId="{896897B5-55EF-41C7-BDD4-3E0D671A3661}">
      <dgm:prSet/>
      <dgm:spPr/>
      <dgm:t>
        <a:bodyPr/>
        <a:lstStyle/>
        <a:p>
          <a:pPr rtl="0"/>
          <a:r>
            <a:rPr lang="de-DE" b="1" baseline="0" smtClean="0"/>
            <a:t>Schiedsgerichtsbarkeit</a:t>
          </a:r>
          <a:endParaRPr lang="de-DE"/>
        </a:p>
      </dgm:t>
    </dgm:pt>
    <dgm:pt modelId="{BBC6495A-01CC-4A5F-9585-2DE4FF7B38BF}" type="parTrans" cxnId="{C417910C-91B9-49A5-95BB-FDD37A64FEE1}">
      <dgm:prSet/>
      <dgm:spPr/>
      <dgm:t>
        <a:bodyPr/>
        <a:lstStyle/>
        <a:p>
          <a:endParaRPr lang="de-DE"/>
        </a:p>
      </dgm:t>
    </dgm:pt>
    <dgm:pt modelId="{C8387222-6E8A-4421-98A4-D934A352A299}" type="sibTrans" cxnId="{C417910C-91B9-49A5-95BB-FDD37A64FEE1}">
      <dgm:prSet/>
      <dgm:spPr/>
      <dgm:t>
        <a:bodyPr/>
        <a:lstStyle/>
        <a:p>
          <a:endParaRPr lang="de-DE"/>
        </a:p>
      </dgm:t>
    </dgm:pt>
    <dgm:pt modelId="{00753D10-D000-4985-B5FE-5FA9166E9E92}">
      <dgm:prSet/>
      <dgm:spPr/>
      <dgm:t>
        <a:bodyPr/>
        <a:lstStyle/>
        <a:p>
          <a:pPr rtl="0"/>
          <a:r>
            <a:rPr lang="de-DE" baseline="0" dirty="0" smtClean="0"/>
            <a:t>Die Türkei hat zur Lösung von Streitigkeiten bei ausländischen Direktinvestitionen in der Türkei am 24. Juni 1987 die Konvention der Schiedsgerichtsbarkeit der ICSID </a:t>
          </a:r>
          <a:r>
            <a:rPr lang="en-US" i="1" baseline="0" dirty="0" smtClean="0"/>
            <a:t>Convention on the Settlement of Investment Disputes between States and Nationals of Other States</a:t>
          </a:r>
          <a:r>
            <a:rPr lang="tr-TR" i="1" baseline="0" dirty="0" smtClean="0"/>
            <a:t>, ICSID Convention</a:t>
          </a:r>
          <a:r>
            <a:rPr lang="tr-TR" baseline="0" dirty="0" smtClean="0"/>
            <a:t>) </a:t>
          </a:r>
          <a:r>
            <a:rPr lang="de-DE" baseline="0" dirty="0" smtClean="0"/>
            <a:t>unterzeichnet. Die Konvention entfaltet seit dem 2. April 1989 Rechtskraft auf dem Gebiete der Türkei.</a:t>
          </a:r>
          <a:endParaRPr lang="de-DE" dirty="0"/>
        </a:p>
      </dgm:t>
    </dgm:pt>
    <dgm:pt modelId="{46D7E894-3A19-4368-A44B-36B61B79966C}" type="parTrans" cxnId="{C2BEEA4C-2403-4467-89C6-52C5934549CF}">
      <dgm:prSet/>
      <dgm:spPr/>
      <dgm:t>
        <a:bodyPr/>
        <a:lstStyle/>
        <a:p>
          <a:endParaRPr lang="de-DE"/>
        </a:p>
      </dgm:t>
    </dgm:pt>
    <dgm:pt modelId="{78782B4B-EC1D-43A4-BDC2-9B6CD1C91F2B}" type="sibTrans" cxnId="{C2BEEA4C-2403-4467-89C6-52C5934549CF}">
      <dgm:prSet/>
      <dgm:spPr/>
      <dgm:t>
        <a:bodyPr/>
        <a:lstStyle/>
        <a:p>
          <a:endParaRPr lang="de-DE"/>
        </a:p>
      </dgm:t>
    </dgm:pt>
    <dgm:pt modelId="{84CB32A7-A51E-4138-9242-C2947C452239}" type="pres">
      <dgm:prSet presAssocID="{C8F7F234-9102-4977-B53E-B42ED99646A2}" presName="Name0" presStyleCnt="0">
        <dgm:presLayoutVars>
          <dgm:dir/>
          <dgm:animLvl val="lvl"/>
          <dgm:resizeHandles val="exact"/>
        </dgm:presLayoutVars>
      </dgm:prSet>
      <dgm:spPr/>
      <dgm:t>
        <a:bodyPr/>
        <a:lstStyle/>
        <a:p>
          <a:endParaRPr lang="de-DE"/>
        </a:p>
      </dgm:t>
    </dgm:pt>
    <dgm:pt modelId="{8D071DD3-6909-4D99-B0D6-79733157B309}" type="pres">
      <dgm:prSet presAssocID="{896897B5-55EF-41C7-BDD4-3E0D671A3661}" presName="linNode" presStyleCnt="0"/>
      <dgm:spPr/>
    </dgm:pt>
    <dgm:pt modelId="{2602D2B1-9953-4825-BA28-FD97ED625FB6}" type="pres">
      <dgm:prSet presAssocID="{896897B5-55EF-41C7-BDD4-3E0D671A3661}" presName="parentText" presStyleLbl="node1" presStyleIdx="0" presStyleCnt="1">
        <dgm:presLayoutVars>
          <dgm:chMax val="1"/>
          <dgm:bulletEnabled val="1"/>
        </dgm:presLayoutVars>
      </dgm:prSet>
      <dgm:spPr/>
      <dgm:t>
        <a:bodyPr/>
        <a:lstStyle/>
        <a:p>
          <a:endParaRPr lang="de-DE"/>
        </a:p>
      </dgm:t>
    </dgm:pt>
    <dgm:pt modelId="{611205A3-B8D9-444B-ADC3-05DD9A40E640}" type="pres">
      <dgm:prSet presAssocID="{896897B5-55EF-41C7-BDD4-3E0D671A3661}" presName="descendantText" presStyleLbl="alignAccFollowNode1" presStyleIdx="0" presStyleCnt="1">
        <dgm:presLayoutVars>
          <dgm:bulletEnabled val="1"/>
        </dgm:presLayoutVars>
      </dgm:prSet>
      <dgm:spPr/>
      <dgm:t>
        <a:bodyPr/>
        <a:lstStyle/>
        <a:p>
          <a:endParaRPr lang="de-DE"/>
        </a:p>
      </dgm:t>
    </dgm:pt>
  </dgm:ptLst>
  <dgm:cxnLst>
    <dgm:cxn modelId="{B1ED00E7-4A6E-4A41-BB7E-6D8AFD5F9939}" type="presOf" srcId="{C8F7F234-9102-4977-B53E-B42ED99646A2}" destId="{84CB32A7-A51E-4138-9242-C2947C452239}" srcOrd="0" destOrd="0" presId="urn:microsoft.com/office/officeart/2005/8/layout/vList5"/>
    <dgm:cxn modelId="{C417910C-91B9-49A5-95BB-FDD37A64FEE1}" srcId="{C8F7F234-9102-4977-B53E-B42ED99646A2}" destId="{896897B5-55EF-41C7-BDD4-3E0D671A3661}" srcOrd="0" destOrd="0" parTransId="{BBC6495A-01CC-4A5F-9585-2DE4FF7B38BF}" sibTransId="{C8387222-6E8A-4421-98A4-D934A352A299}"/>
    <dgm:cxn modelId="{9FB9CE7D-987E-46FB-9B05-1AB0EDCF3308}" type="presOf" srcId="{896897B5-55EF-41C7-BDD4-3E0D671A3661}" destId="{2602D2B1-9953-4825-BA28-FD97ED625FB6}" srcOrd="0" destOrd="0" presId="urn:microsoft.com/office/officeart/2005/8/layout/vList5"/>
    <dgm:cxn modelId="{C2BEEA4C-2403-4467-89C6-52C5934549CF}" srcId="{896897B5-55EF-41C7-BDD4-3E0D671A3661}" destId="{00753D10-D000-4985-B5FE-5FA9166E9E92}" srcOrd="0" destOrd="0" parTransId="{46D7E894-3A19-4368-A44B-36B61B79966C}" sibTransId="{78782B4B-EC1D-43A4-BDC2-9B6CD1C91F2B}"/>
    <dgm:cxn modelId="{C19339EB-FDDA-43D2-8BC7-EA7B7B4B2047}" type="presOf" srcId="{00753D10-D000-4985-B5FE-5FA9166E9E92}" destId="{611205A3-B8D9-444B-ADC3-05DD9A40E640}" srcOrd="0" destOrd="0" presId="urn:microsoft.com/office/officeart/2005/8/layout/vList5"/>
    <dgm:cxn modelId="{B5CFA8C8-7FC7-417B-896D-48532881BBEC}" type="presParOf" srcId="{84CB32A7-A51E-4138-9242-C2947C452239}" destId="{8D071DD3-6909-4D99-B0D6-79733157B309}" srcOrd="0" destOrd="0" presId="urn:microsoft.com/office/officeart/2005/8/layout/vList5"/>
    <dgm:cxn modelId="{D6E17108-F8E6-4B42-BF1D-F7BF1019A02F}" type="presParOf" srcId="{8D071DD3-6909-4D99-B0D6-79733157B309}" destId="{2602D2B1-9953-4825-BA28-FD97ED625FB6}" srcOrd="0" destOrd="0" presId="urn:microsoft.com/office/officeart/2005/8/layout/vList5"/>
    <dgm:cxn modelId="{E1D197E4-77E1-4DF4-9B3E-9955C2CB860A}" type="presParOf" srcId="{8D071DD3-6909-4D99-B0D6-79733157B309}" destId="{611205A3-B8D9-444B-ADC3-05DD9A40E64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9C97A8-12B7-4A5F-94BE-06CA73A6350B}" type="doc">
      <dgm:prSet loTypeId="urn:microsoft.com/office/officeart/2005/8/layout/orgChart1" loCatId="hierarchy" qsTypeId="urn:microsoft.com/office/officeart/2005/8/quickstyle/3d5" qsCatId="3D" csTypeId="urn:microsoft.com/office/officeart/2005/8/colors/accent1_2" csCatId="accent1"/>
      <dgm:spPr/>
      <dgm:t>
        <a:bodyPr/>
        <a:lstStyle/>
        <a:p>
          <a:endParaRPr lang="de-DE"/>
        </a:p>
      </dgm:t>
    </dgm:pt>
    <dgm:pt modelId="{9474E74A-F358-41D2-AA3E-15BA2D6E5C28}">
      <dgm:prSet/>
      <dgm:spPr/>
      <dgm:t>
        <a:bodyPr/>
        <a:lstStyle/>
        <a:p>
          <a:pPr rtl="0"/>
          <a:r>
            <a:rPr lang="de-DE" b="1" baseline="0" smtClean="0"/>
            <a:t>Rechtswahl und Gerichtszuständigkeit</a:t>
          </a:r>
          <a:endParaRPr lang="de-DE"/>
        </a:p>
      </dgm:t>
    </dgm:pt>
    <dgm:pt modelId="{C7A3F904-1207-4A7A-AAAE-6DF2196D5081}" type="parTrans" cxnId="{8F29FB9D-6FBF-4D2C-B083-0395114D7A5A}">
      <dgm:prSet/>
      <dgm:spPr/>
      <dgm:t>
        <a:bodyPr/>
        <a:lstStyle/>
        <a:p>
          <a:endParaRPr lang="de-DE"/>
        </a:p>
      </dgm:t>
    </dgm:pt>
    <dgm:pt modelId="{BCAE0DD2-F4E3-4AC9-9462-0658660AC0A0}" type="sibTrans" cxnId="{8F29FB9D-6FBF-4D2C-B083-0395114D7A5A}">
      <dgm:prSet/>
      <dgm:spPr/>
      <dgm:t>
        <a:bodyPr/>
        <a:lstStyle/>
        <a:p>
          <a:endParaRPr lang="de-DE"/>
        </a:p>
      </dgm:t>
    </dgm:pt>
    <dgm:pt modelId="{C78FB0CC-D329-4F56-B27B-4900575E79A2}">
      <dgm:prSet/>
      <dgm:spPr/>
      <dgm:t>
        <a:bodyPr/>
        <a:lstStyle/>
        <a:p>
          <a:pPr rtl="0"/>
          <a:r>
            <a:rPr lang="de-DE" baseline="0" smtClean="0"/>
            <a:t>Gemäß Artikel 24 des Gesetzes zum internationalen Privat- und Verfahrensrecht (</a:t>
          </a:r>
          <a:r>
            <a:rPr lang="tr-TR" baseline="0" smtClean="0"/>
            <a:t>Milletlerarası Özel Hukuk ve Usul Hukuku hakkında Kanun</a:t>
          </a:r>
          <a:r>
            <a:rPr lang="de-DE" baseline="0" smtClean="0"/>
            <a:t>) können die Parteien im Rahmen von Verträgen mit Auslandsbezug hinsichtlich ihres Leistungsstörungsrecht ausdrücklich ausländisches Recht wählen. </a:t>
          </a:r>
          <a:endParaRPr lang="de-DE"/>
        </a:p>
      </dgm:t>
    </dgm:pt>
    <dgm:pt modelId="{F8B973A6-3B8A-425C-9F92-47C805EF0BF6}" type="parTrans" cxnId="{CE3A8C35-8E2C-464B-A978-AEF92A43E959}">
      <dgm:prSet/>
      <dgm:spPr/>
      <dgm:t>
        <a:bodyPr/>
        <a:lstStyle/>
        <a:p>
          <a:endParaRPr lang="de-DE"/>
        </a:p>
      </dgm:t>
    </dgm:pt>
    <dgm:pt modelId="{27AAC726-70E7-4A2E-9964-D9C669426AC4}" type="sibTrans" cxnId="{CE3A8C35-8E2C-464B-A978-AEF92A43E959}">
      <dgm:prSet/>
      <dgm:spPr/>
      <dgm:t>
        <a:bodyPr/>
        <a:lstStyle/>
        <a:p>
          <a:endParaRPr lang="de-DE"/>
        </a:p>
      </dgm:t>
    </dgm:pt>
    <dgm:pt modelId="{148A6769-3B48-40B5-BEE9-05F2F2E95552}">
      <dgm:prSet/>
      <dgm:spPr/>
      <dgm:t>
        <a:bodyPr/>
        <a:lstStyle/>
        <a:p>
          <a:pPr rtl="0"/>
          <a:r>
            <a:rPr lang="de-DE" baseline="0" smtClean="0"/>
            <a:t>Eine solche Rechtswahl ist sogar wirksam, wenn die Rechtswahl sich bereits aus den Regelungen des Vertrages oder den Gegebenheiten ergibt.  </a:t>
          </a:r>
          <a:endParaRPr lang="de-DE"/>
        </a:p>
      </dgm:t>
    </dgm:pt>
    <dgm:pt modelId="{3654EF28-17FD-4A1E-90A5-0D3E8C3DB86B}" type="parTrans" cxnId="{D800A293-6423-472C-BE02-EC340722CCB7}">
      <dgm:prSet/>
      <dgm:spPr/>
      <dgm:t>
        <a:bodyPr/>
        <a:lstStyle/>
        <a:p>
          <a:endParaRPr lang="de-DE"/>
        </a:p>
      </dgm:t>
    </dgm:pt>
    <dgm:pt modelId="{E502098C-342C-4ECC-A489-03FC01C813D9}" type="sibTrans" cxnId="{D800A293-6423-472C-BE02-EC340722CCB7}">
      <dgm:prSet/>
      <dgm:spPr/>
      <dgm:t>
        <a:bodyPr/>
        <a:lstStyle/>
        <a:p>
          <a:endParaRPr lang="de-DE"/>
        </a:p>
      </dgm:t>
    </dgm:pt>
    <dgm:pt modelId="{E8E34E6A-F627-4E22-B22F-210A0958498C}" type="pres">
      <dgm:prSet presAssocID="{B89C97A8-12B7-4A5F-94BE-06CA73A6350B}" presName="hierChild1" presStyleCnt="0">
        <dgm:presLayoutVars>
          <dgm:orgChart val="1"/>
          <dgm:chPref val="1"/>
          <dgm:dir/>
          <dgm:animOne val="branch"/>
          <dgm:animLvl val="lvl"/>
          <dgm:resizeHandles/>
        </dgm:presLayoutVars>
      </dgm:prSet>
      <dgm:spPr/>
      <dgm:t>
        <a:bodyPr/>
        <a:lstStyle/>
        <a:p>
          <a:endParaRPr lang="de-DE"/>
        </a:p>
      </dgm:t>
    </dgm:pt>
    <dgm:pt modelId="{60B6DD96-2B07-4CAC-95BC-623AE75E97EA}" type="pres">
      <dgm:prSet presAssocID="{9474E74A-F358-41D2-AA3E-15BA2D6E5C28}" presName="hierRoot1" presStyleCnt="0">
        <dgm:presLayoutVars>
          <dgm:hierBranch val="init"/>
        </dgm:presLayoutVars>
      </dgm:prSet>
      <dgm:spPr/>
    </dgm:pt>
    <dgm:pt modelId="{89E7A774-02DB-4FD9-BF70-0D34ABF98D33}" type="pres">
      <dgm:prSet presAssocID="{9474E74A-F358-41D2-AA3E-15BA2D6E5C28}" presName="rootComposite1" presStyleCnt="0"/>
      <dgm:spPr/>
    </dgm:pt>
    <dgm:pt modelId="{1C622A27-87A1-4223-BA26-2DC4F56C54E1}" type="pres">
      <dgm:prSet presAssocID="{9474E74A-F358-41D2-AA3E-15BA2D6E5C28}" presName="rootText1" presStyleLbl="node0" presStyleIdx="0" presStyleCnt="1">
        <dgm:presLayoutVars>
          <dgm:chPref val="3"/>
        </dgm:presLayoutVars>
      </dgm:prSet>
      <dgm:spPr/>
      <dgm:t>
        <a:bodyPr/>
        <a:lstStyle/>
        <a:p>
          <a:endParaRPr lang="de-DE"/>
        </a:p>
      </dgm:t>
    </dgm:pt>
    <dgm:pt modelId="{7334171F-E67B-45AF-BB26-4C47A9565E53}" type="pres">
      <dgm:prSet presAssocID="{9474E74A-F358-41D2-AA3E-15BA2D6E5C28}" presName="rootConnector1" presStyleLbl="node1" presStyleIdx="0" presStyleCnt="0"/>
      <dgm:spPr/>
      <dgm:t>
        <a:bodyPr/>
        <a:lstStyle/>
        <a:p>
          <a:endParaRPr lang="de-DE"/>
        </a:p>
      </dgm:t>
    </dgm:pt>
    <dgm:pt modelId="{EBB8AA79-BB30-442D-8A02-5A98147E1078}" type="pres">
      <dgm:prSet presAssocID="{9474E74A-F358-41D2-AA3E-15BA2D6E5C28}" presName="hierChild2" presStyleCnt="0"/>
      <dgm:spPr/>
    </dgm:pt>
    <dgm:pt modelId="{23468B7E-E0F6-4875-9212-8B1F3C0D5921}" type="pres">
      <dgm:prSet presAssocID="{F8B973A6-3B8A-425C-9F92-47C805EF0BF6}" presName="Name37" presStyleLbl="parChTrans1D2" presStyleIdx="0" presStyleCnt="2"/>
      <dgm:spPr/>
      <dgm:t>
        <a:bodyPr/>
        <a:lstStyle/>
        <a:p>
          <a:endParaRPr lang="de-DE"/>
        </a:p>
      </dgm:t>
    </dgm:pt>
    <dgm:pt modelId="{66296069-F4A4-42B7-A63A-6F79A4DD5E33}" type="pres">
      <dgm:prSet presAssocID="{C78FB0CC-D329-4F56-B27B-4900575E79A2}" presName="hierRoot2" presStyleCnt="0">
        <dgm:presLayoutVars>
          <dgm:hierBranch val="init"/>
        </dgm:presLayoutVars>
      </dgm:prSet>
      <dgm:spPr/>
    </dgm:pt>
    <dgm:pt modelId="{08CD5E2C-ED4A-44D9-AA33-94BE5CA7F085}" type="pres">
      <dgm:prSet presAssocID="{C78FB0CC-D329-4F56-B27B-4900575E79A2}" presName="rootComposite" presStyleCnt="0"/>
      <dgm:spPr/>
    </dgm:pt>
    <dgm:pt modelId="{824C4AEB-FCA5-4C96-A8B8-B27BE123A3D8}" type="pres">
      <dgm:prSet presAssocID="{C78FB0CC-D329-4F56-B27B-4900575E79A2}" presName="rootText" presStyleLbl="node2" presStyleIdx="0" presStyleCnt="2">
        <dgm:presLayoutVars>
          <dgm:chPref val="3"/>
        </dgm:presLayoutVars>
      </dgm:prSet>
      <dgm:spPr/>
      <dgm:t>
        <a:bodyPr/>
        <a:lstStyle/>
        <a:p>
          <a:endParaRPr lang="de-DE"/>
        </a:p>
      </dgm:t>
    </dgm:pt>
    <dgm:pt modelId="{E32AB400-BFC4-4C23-BB86-B332878A56FB}" type="pres">
      <dgm:prSet presAssocID="{C78FB0CC-D329-4F56-B27B-4900575E79A2}" presName="rootConnector" presStyleLbl="node2" presStyleIdx="0" presStyleCnt="2"/>
      <dgm:spPr/>
      <dgm:t>
        <a:bodyPr/>
        <a:lstStyle/>
        <a:p>
          <a:endParaRPr lang="de-DE"/>
        </a:p>
      </dgm:t>
    </dgm:pt>
    <dgm:pt modelId="{DA29FFB7-E798-40D4-84C7-32A495CEAAFB}" type="pres">
      <dgm:prSet presAssocID="{C78FB0CC-D329-4F56-B27B-4900575E79A2}" presName="hierChild4" presStyleCnt="0"/>
      <dgm:spPr/>
    </dgm:pt>
    <dgm:pt modelId="{A6F09A10-F273-4808-9E72-17B1BD139CEB}" type="pres">
      <dgm:prSet presAssocID="{C78FB0CC-D329-4F56-B27B-4900575E79A2}" presName="hierChild5" presStyleCnt="0"/>
      <dgm:spPr/>
    </dgm:pt>
    <dgm:pt modelId="{A3F2FA7F-9C4E-4E12-9964-74C617E84AB3}" type="pres">
      <dgm:prSet presAssocID="{3654EF28-17FD-4A1E-90A5-0D3E8C3DB86B}" presName="Name37" presStyleLbl="parChTrans1D2" presStyleIdx="1" presStyleCnt="2"/>
      <dgm:spPr/>
      <dgm:t>
        <a:bodyPr/>
        <a:lstStyle/>
        <a:p>
          <a:endParaRPr lang="de-DE"/>
        </a:p>
      </dgm:t>
    </dgm:pt>
    <dgm:pt modelId="{7B66E212-48BE-471D-82C4-D490FD0A49CF}" type="pres">
      <dgm:prSet presAssocID="{148A6769-3B48-40B5-BEE9-05F2F2E95552}" presName="hierRoot2" presStyleCnt="0">
        <dgm:presLayoutVars>
          <dgm:hierBranch val="init"/>
        </dgm:presLayoutVars>
      </dgm:prSet>
      <dgm:spPr/>
    </dgm:pt>
    <dgm:pt modelId="{43B6FD50-000A-46AF-92A2-4CE15784A9BF}" type="pres">
      <dgm:prSet presAssocID="{148A6769-3B48-40B5-BEE9-05F2F2E95552}" presName="rootComposite" presStyleCnt="0"/>
      <dgm:spPr/>
    </dgm:pt>
    <dgm:pt modelId="{794B69E5-11FF-42A0-8605-8D8B1C3B82DA}" type="pres">
      <dgm:prSet presAssocID="{148A6769-3B48-40B5-BEE9-05F2F2E95552}" presName="rootText" presStyleLbl="node2" presStyleIdx="1" presStyleCnt="2">
        <dgm:presLayoutVars>
          <dgm:chPref val="3"/>
        </dgm:presLayoutVars>
      </dgm:prSet>
      <dgm:spPr/>
      <dgm:t>
        <a:bodyPr/>
        <a:lstStyle/>
        <a:p>
          <a:endParaRPr lang="de-DE"/>
        </a:p>
      </dgm:t>
    </dgm:pt>
    <dgm:pt modelId="{82B85305-6FBF-4C47-8169-580F304A543D}" type="pres">
      <dgm:prSet presAssocID="{148A6769-3B48-40B5-BEE9-05F2F2E95552}" presName="rootConnector" presStyleLbl="node2" presStyleIdx="1" presStyleCnt="2"/>
      <dgm:spPr/>
      <dgm:t>
        <a:bodyPr/>
        <a:lstStyle/>
        <a:p>
          <a:endParaRPr lang="de-DE"/>
        </a:p>
      </dgm:t>
    </dgm:pt>
    <dgm:pt modelId="{DAAEA6F0-E073-40CC-8361-F13A2261605B}" type="pres">
      <dgm:prSet presAssocID="{148A6769-3B48-40B5-BEE9-05F2F2E95552}" presName="hierChild4" presStyleCnt="0"/>
      <dgm:spPr/>
    </dgm:pt>
    <dgm:pt modelId="{292740B3-57A7-4ABE-8EFB-362E74DFBEE9}" type="pres">
      <dgm:prSet presAssocID="{148A6769-3B48-40B5-BEE9-05F2F2E95552}" presName="hierChild5" presStyleCnt="0"/>
      <dgm:spPr/>
    </dgm:pt>
    <dgm:pt modelId="{932D659D-03F6-4051-BF9D-6AC95F9D0E82}" type="pres">
      <dgm:prSet presAssocID="{9474E74A-F358-41D2-AA3E-15BA2D6E5C28}" presName="hierChild3" presStyleCnt="0"/>
      <dgm:spPr/>
    </dgm:pt>
  </dgm:ptLst>
  <dgm:cxnLst>
    <dgm:cxn modelId="{B64133DF-1C95-47EC-B79E-C23A0A478E1E}" type="presOf" srcId="{148A6769-3B48-40B5-BEE9-05F2F2E95552}" destId="{82B85305-6FBF-4C47-8169-580F304A543D}" srcOrd="1" destOrd="0" presId="urn:microsoft.com/office/officeart/2005/8/layout/orgChart1"/>
    <dgm:cxn modelId="{8F29FB9D-6FBF-4D2C-B083-0395114D7A5A}" srcId="{B89C97A8-12B7-4A5F-94BE-06CA73A6350B}" destId="{9474E74A-F358-41D2-AA3E-15BA2D6E5C28}" srcOrd="0" destOrd="0" parTransId="{C7A3F904-1207-4A7A-AAAE-6DF2196D5081}" sibTransId="{BCAE0DD2-F4E3-4AC9-9462-0658660AC0A0}"/>
    <dgm:cxn modelId="{625C8CC1-1313-4EC2-998C-4C4205EE090A}" type="presOf" srcId="{B89C97A8-12B7-4A5F-94BE-06CA73A6350B}" destId="{E8E34E6A-F627-4E22-B22F-210A0958498C}" srcOrd="0" destOrd="0" presId="urn:microsoft.com/office/officeart/2005/8/layout/orgChart1"/>
    <dgm:cxn modelId="{2B150621-89B2-4754-BB5F-42776469D7AA}" type="presOf" srcId="{C78FB0CC-D329-4F56-B27B-4900575E79A2}" destId="{824C4AEB-FCA5-4C96-A8B8-B27BE123A3D8}" srcOrd="0" destOrd="0" presId="urn:microsoft.com/office/officeart/2005/8/layout/orgChart1"/>
    <dgm:cxn modelId="{A4F71F6F-DD2C-4C7F-9D44-DFA6B3FFB248}" type="presOf" srcId="{3654EF28-17FD-4A1E-90A5-0D3E8C3DB86B}" destId="{A3F2FA7F-9C4E-4E12-9964-74C617E84AB3}" srcOrd="0" destOrd="0" presId="urn:microsoft.com/office/officeart/2005/8/layout/orgChart1"/>
    <dgm:cxn modelId="{18E60782-CA0E-4E12-991A-C214A5CA425F}" type="presOf" srcId="{C78FB0CC-D329-4F56-B27B-4900575E79A2}" destId="{E32AB400-BFC4-4C23-BB86-B332878A56FB}" srcOrd="1" destOrd="0" presId="urn:microsoft.com/office/officeart/2005/8/layout/orgChart1"/>
    <dgm:cxn modelId="{F74AAE4D-E04C-4A77-8CCB-7678B825AC9C}" type="presOf" srcId="{F8B973A6-3B8A-425C-9F92-47C805EF0BF6}" destId="{23468B7E-E0F6-4875-9212-8B1F3C0D5921}" srcOrd="0" destOrd="0" presId="urn:microsoft.com/office/officeart/2005/8/layout/orgChart1"/>
    <dgm:cxn modelId="{D800A293-6423-472C-BE02-EC340722CCB7}" srcId="{9474E74A-F358-41D2-AA3E-15BA2D6E5C28}" destId="{148A6769-3B48-40B5-BEE9-05F2F2E95552}" srcOrd="1" destOrd="0" parTransId="{3654EF28-17FD-4A1E-90A5-0D3E8C3DB86B}" sibTransId="{E502098C-342C-4ECC-A489-03FC01C813D9}"/>
    <dgm:cxn modelId="{CE3A8C35-8E2C-464B-A978-AEF92A43E959}" srcId="{9474E74A-F358-41D2-AA3E-15BA2D6E5C28}" destId="{C78FB0CC-D329-4F56-B27B-4900575E79A2}" srcOrd="0" destOrd="0" parTransId="{F8B973A6-3B8A-425C-9F92-47C805EF0BF6}" sibTransId="{27AAC726-70E7-4A2E-9964-D9C669426AC4}"/>
    <dgm:cxn modelId="{B1B7D952-5E2C-434E-B998-E46130609411}" type="presOf" srcId="{9474E74A-F358-41D2-AA3E-15BA2D6E5C28}" destId="{1C622A27-87A1-4223-BA26-2DC4F56C54E1}" srcOrd="0" destOrd="0" presId="urn:microsoft.com/office/officeart/2005/8/layout/orgChart1"/>
    <dgm:cxn modelId="{4D37CA98-B0BF-4B9B-A14E-DEC64AC9878C}" type="presOf" srcId="{148A6769-3B48-40B5-BEE9-05F2F2E95552}" destId="{794B69E5-11FF-42A0-8605-8D8B1C3B82DA}" srcOrd="0" destOrd="0" presId="urn:microsoft.com/office/officeart/2005/8/layout/orgChart1"/>
    <dgm:cxn modelId="{7185A232-F8CF-4C09-98B0-6750999AA016}" type="presOf" srcId="{9474E74A-F358-41D2-AA3E-15BA2D6E5C28}" destId="{7334171F-E67B-45AF-BB26-4C47A9565E53}" srcOrd="1" destOrd="0" presId="urn:microsoft.com/office/officeart/2005/8/layout/orgChart1"/>
    <dgm:cxn modelId="{0EA7598A-3F49-47C9-A0C9-220AF5934910}" type="presParOf" srcId="{E8E34E6A-F627-4E22-B22F-210A0958498C}" destId="{60B6DD96-2B07-4CAC-95BC-623AE75E97EA}" srcOrd="0" destOrd="0" presId="urn:microsoft.com/office/officeart/2005/8/layout/orgChart1"/>
    <dgm:cxn modelId="{02CDE10B-0802-4E7E-AB4B-ACFFE142CFC6}" type="presParOf" srcId="{60B6DD96-2B07-4CAC-95BC-623AE75E97EA}" destId="{89E7A774-02DB-4FD9-BF70-0D34ABF98D33}" srcOrd="0" destOrd="0" presId="urn:microsoft.com/office/officeart/2005/8/layout/orgChart1"/>
    <dgm:cxn modelId="{043E12F5-434D-4395-8C31-C08C4F24D762}" type="presParOf" srcId="{89E7A774-02DB-4FD9-BF70-0D34ABF98D33}" destId="{1C622A27-87A1-4223-BA26-2DC4F56C54E1}" srcOrd="0" destOrd="0" presId="urn:microsoft.com/office/officeart/2005/8/layout/orgChart1"/>
    <dgm:cxn modelId="{7A5DE036-FB34-4220-B82E-3E4DD511CBD4}" type="presParOf" srcId="{89E7A774-02DB-4FD9-BF70-0D34ABF98D33}" destId="{7334171F-E67B-45AF-BB26-4C47A9565E53}" srcOrd="1" destOrd="0" presId="urn:microsoft.com/office/officeart/2005/8/layout/orgChart1"/>
    <dgm:cxn modelId="{BDB7CEB3-6C7A-400A-9754-C1B8A28384B1}" type="presParOf" srcId="{60B6DD96-2B07-4CAC-95BC-623AE75E97EA}" destId="{EBB8AA79-BB30-442D-8A02-5A98147E1078}" srcOrd="1" destOrd="0" presId="urn:microsoft.com/office/officeart/2005/8/layout/orgChart1"/>
    <dgm:cxn modelId="{4E4D5FF8-2902-400F-816D-BD20E35229E8}" type="presParOf" srcId="{EBB8AA79-BB30-442D-8A02-5A98147E1078}" destId="{23468B7E-E0F6-4875-9212-8B1F3C0D5921}" srcOrd="0" destOrd="0" presId="urn:microsoft.com/office/officeart/2005/8/layout/orgChart1"/>
    <dgm:cxn modelId="{4A90181F-C035-4C91-A494-C452719373B5}" type="presParOf" srcId="{EBB8AA79-BB30-442D-8A02-5A98147E1078}" destId="{66296069-F4A4-42B7-A63A-6F79A4DD5E33}" srcOrd="1" destOrd="0" presId="urn:microsoft.com/office/officeart/2005/8/layout/orgChart1"/>
    <dgm:cxn modelId="{E879A301-5161-4C61-AE8B-8859838B527F}" type="presParOf" srcId="{66296069-F4A4-42B7-A63A-6F79A4DD5E33}" destId="{08CD5E2C-ED4A-44D9-AA33-94BE5CA7F085}" srcOrd="0" destOrd="0" presId="urn:microsoft.com/office/officeart/2005/8/layout/orgChart1"/>
    <dgm:cxn modelId="{91D3E24B-5391-4988-A239-1027FFF89A1F}" type="presParOf" srcId="{08CD5E2C-ED4A-44D9-AA33-94BE5CA7F085}" destId="{824C4AEB-FCA5-4C96-A8B8-B27BE123A3D8}" srcOrd="0" destOrd="0" presId="urn:microsoft.com/office/officeart/2005/8/layout/orgChart1"/>
    <dgm:cxn modelId="{0E930580-CAEC-4195-8735-8870F3D7BE69}" type="presParOf" srcId="{08CD5E2C-ED4A-44D9-AA33-94BE5CA7F085}" destId="{E32AB400-BFC4-4C23-BB86-B332878A56FB}" srcOrd="1" destOrd="0" presId="urn:microsoft.com/office/officeart/2005/8/layout/orgChart1"/>
    <dgm:cxn modelId="{B5552456-AB6E-4CD1-8C91-61C1E39F0129}" type="presParOf" srcId="{66296069-F4A4-42B7-A63A-6F79A4DD5E33}" destId="{DA29FFB7-E798-40D4-84C7-32A495CEAAFB}" srcOrd="1" destOrd="0" presId="urn:microsoft.com/office/officeart/2005/8/layout/orgChart1"/>
    <dgm:cxn modelId="{018D4ED3-67F4-46C7-B140-234075A9EB99}" type="presParOf" srcId="{66296069-F4A4-42B7-A63A-6F79A4DD5E33}" destId="{A6F09A10-F273-4808-9E72-17B1BD139CEB}" srcOrd="2" destOrd="0" presId="urn:microsoft.com/office/officeart/2005/8/layout/orgChart1"/>
    <dgm:cxn modelId="{96DF5A1D-7387-4568-8BB7-73E2B04E45B5}" type="presParOf" srcId="{EBB8AA79-BB30-442D-8A02-5A98147E1078}" destId="{A3F2FA7F-9C4E-4E12-9964-74C617E84AB3}" srcOrd="2" destOrd="0" presId="urn:microsoft.com/office/officeart/2005/8/layout/orgChart1"/>
    <dgm:cxn modelId="{AEB81930-1CD1-4E94-ACF6-2CA88692A1C7}" type="presParOf" srcId="{EBB8AA79-BB30-442D-8A02-5A98147E1078}" destId="{7B66E212-48BE-471D-82C4-D490FD0A49CF}" srcOrd="3" destOrd="0" presId="urn:microsoft.com/office/officeart/2005/8/layout/orgChart1"/>
    <dgm:cxn modelId="{0A84D6BB-02E4-46CB-812C-7B2436E8AF95}" type="presParOf" srcId="{7B66E212-48BE-471D-82C4-D490FD0A49CF}" destId="{43B6FD50-000A-46AF-92A2-4CE15784A9BF}" srcOrd="0" destOrd="0" presId="urn:microsoft.com/office/officeart/2005/8/layout/orgChart1"/>
    <dgm:cxn modelId="{A53AC803-8A53-4BC6-B8EC-5FCB628B90AA}" type="presParOf" srcId="{43B6FD50-000A-46AF-92A2-4CE15784A9BF}" destId="{794B69E5-11FF-42A0-8605-8D8B1C3B82DA}" srcOrd="0" destOrd="0" presId="urn:microsoft.com/office/officeart/2005/8/layout/orgChart1"/>
    <dgm:cxn modelId="{ACF782CE-2373-43B3-9DD9-1809EEC5F114}" type="presParOf" srcId="{43B6FD50-000A-46AF-92A2-4CE15784A9BF}" destId="{82B85305-6FBF-4C47-8169-580F304A543D}" srcOrd="1" destOrd="0" presId="urn:microsoft.com/office/officeart/2005/8/layout/orgChart1"/>
    <dgm:cxn modelId="{630590F4-3909-414C-882E-8C4761F41EC2}" type="presParOf" srcId="{7B66E212-48BE-471D-82C4-D490FD0A49CF}" destId="{DAAEA6F0-E073-40CC-8361-F13A2261605B}" srcOrd="1" destOrd="0" presId="urn:microsoft.com/office/officeart/2005/8/layout/orgChart1"/>
    <dgm:cxn modelId="{6B9295C8-2338-4516-B5DC-1EEEC43C2179}" type="presParOf" srcId="{7B66E212-48BE-471D-82C4-D490FD0A49CF}" destId="{292740B3-57A7-4ABE-8EFB-362E74DFBEE9}" srcOrd="2" destOrd="0" presId="urn:microsoft.com/office/officeart/2005/8/layout/orgChart1"/>
    <dgm:cxn modelId="{545EF987-9E27-4086-ABF1-8D7834951943}" type="presParOf" srcId="{60B6DD96-2B07-4CAC-95BC-623AE75E97EA}" destId="{932D659D-03F6-4051-BF9D-6AC95F9D0E8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EA0525E-D35E-43A5-91D3-847E6F5BC55E}" type="doc">
      <dgm:prSet loTypeId="urn:microsoft.com/office/officeart/2005/8/layout/vList2" loCatId="list" qsTypeId="urn:microsoft.com/office/officeart/2005/8/quickstyle/3d5" qsCatId="3D" csTypeId="urn:microsoft.com/office/officeart/2005/8/colors/accent1_2" csCatId="accent1"/>
      <dgm:spPr/>
      <dgm:t>
        <a:bodyPr/>
        <a:lstStyle/>
        <a:p>
          <a:endParaRPr lang="de-DE"/>
        </a:p>
      </dgm:t>
    </dgm:pt>
    <dgm:pt modelId="{9F2868A6-F696-419B-9D20-1043434345CF}">
      <dgm:prSet/>
      <dgm:spPr/>
      <dgm:t>
        <a:bodyPr/>
        <a:lstStyle/>
        <a:p>
          <a:pPr rtl="0"/>
          <a:r>
            <a:rPr lang="de-DE" baseline="0" smtClean="0"/>
            <a:t>Die Parteien können auch vereinbaren, ob die Rechtswahl sich auf den gesamten Vertrag oder bestimmte Teile beziehen soll.</a:t>
          </a:r>
          <a:endParaRPr lang="de-DE"/>
        </a:p>
      </dgm:t>
    </dgm:pt>
    <dgm:pt modelId="{C961EA08-9D34-4582-BEA0-FC342DCC8C17}" type="parTrans" cxnId="{22CD1C3D-0AD1-4A74-8F89-7BFA3C18A170}">
      <dgm:prSet/>
      <dgm:spPr/>
      <dgm:t>
        <a:bodyPr/>
        <a:lstStyle/>
        <a:p>
          <a:endParaRPr lang="de-DE"/>
        </a:p>
      </dgm:t>
    </dgm:pt>
    <dgm:pt modelId="{5AD21D11-0471-4568-8FF5-36892CF22399}" type="sibTrans" cxnId="{22CD1C3D-0AD1-4A74-8F89-7BFA3C18A170}">
      <dgm:prSet/>
      <dgm:spPr/>
      <dgm:t>
        <a:bodyPr/>
        <a:lstStyle/>
        <a:p>
          <a:endParaRPr lang="de-DE"/>
        </a:p>
      </dgm:t>
    </dgm:pt>
    <dgm:pt modelId="{0361B6F8-E71F-478B-8C68-3630B7438575}">
      <dgm:prSet/>
      <dgm:spPr/>
      <dgm:t>
        <a:bodyPr/>
        <a:lstStyle/>
        <a:p>
          <a:pPr rtl="0"/>
          <a:r>
            <a:rPr lang="de-DE" baseline="0" smtClean="0"/>
            <a:t>Die Rechtswahl kann durch die Parteien jederzeit vereinbart oder auch abgeändert werden. Rechtswahlvereinbarungen sind rückwirkend wirksam soweit keine Rechte Dritter betroffen werden. </a:t>
          </a:r>
          <a:endParaRPr lang="de-DE"/>
        </a:p>
      </dgm:t>
    </dgm:pt>
    <dgm:pt modelId="{804FC731-37A1-4097-BF4D-D7BE1C85C182}" type="parTrans" cxnId="{110B929A-B277-4F30-8EEC-F5F58E011C73}">
      <dgm:prSet/>
      <dgm:spPr/>
      <dgm:t>
        <a:bodyPr/>
        <a:lstStyle/>
        <a:p>
          <a:endParaRPr lang="de-DE"/>
        </a:p>
      </dgm:t>
    </dgm:pt>
    <dgm:pt modelId="{5FDFDD22-56FB-486D-ADF7-7F43EBE8E218}" type="sibTrans" cxnId="{110B929A-B277-4F30-8EEC-F5F58E011C73}">
      <dgm:prSet/>
      <dgm:spPr/>
      <dgm:t>
        <a:bodyPr/>
        <a:lstStyle/>
        <a:p>
          <a:endParaRPr lang="de-DE"/>
        </a:p>
      </dgm:t>
    </dgm:pt>
    <dgm:pt modelId="{DE7824C6-EF01-47E9-B263-843CF39CAF98}">
      <dgm:prSet/>
      <dgm:spPr/>
      <dgm:t>
        <a:bodyPr/>
        <a:lstStyle/>
        <a:p>
          <a:pPr rtl="0"/>
          <a:r>
            <a:rPr lang="de-DE" baseline="0" smtClean="0"/>
            <a:t>Im Falle des Fehlens einer Rechtswahlvereinbarung findet auf den Vertrag das Recht Anwendung, mit dem die engste Verbindung besteht. </a:t>
          </a:r>
          <a:endParaRPr lang="de-DE"/>
        </a:p>
      </dgm:t>
    </dgm:pt>
    <dgm:pt modelId="{6499AE8D-E519-4B87-A077-6945D04B5D62}" type="parTrans" cxnId="{44CEB0ED-858D-4598-A385-CDFE4F7B4931}">
      <dgm:prSet/>
      <dgm:spPr/>
      <dgm:t>
        <a:bodyPr/>
        <a:lstStyle/>
        <a:p>
          <a:endParaRPr lang="de-DE"/>
        </a:p>
      </dgm:t>
    </dgm:pt>
    <dgm:pt modelId="{5175F7A6-4709-4F0E-8352-F544B2EE52A7}" type="sibTrans" cxnId="{44CEB0ED-858D-4598-A385-CDFE4F7B4931}">
      <dgm:prSet/>
      <dgm:spPr/>
      <dgm:t>
        <a:bodyPr/>
        <a:lstStyle/>
        <a:p>
          <a:endParaRPr lang="de-DE"/>
        </a:p>
      </dgm:t>
    </dgm:pt>
    <dgm:pt modelId="{0B15F794-B6F2-4897-AFEB-88AC724022FD}" type="pres">
      <dgm:prSet presAssocID="{9EA0525E-D35E-43A5-91D3-847E6F5BC55E}" presName="linear" presStyleCnt="0">
        <dgm:presLayoutVars>
          <dgm:animLvl val="lvl"/>
          <dgm:resizeHandles val="exact"/>
        </dgm:presLayoutVars>
      </dgm:prSet>
      <dgm:spPr/>
      <dgm:t>
        <a:bodyPr/>
        <a:lstStyle/>
        <a:p>
          <a:endParaRPr lang="de-DE"/>
        </a:p>
      </dgm:t>
    </dgm:pt>
    <dgm:pt modelId="{39C41B41-27F6-4C29-9D34-7A7F10E06773}" type="pres">
      <dgm:prSet presAssocID="{9F2868A6-F696-419B-9D20-1043434345CF}" presName="parentText" presStyleLbl="node1" presStyleIdx="0" presStyleCnt="3">
        <dgm:presLayoutVars>
          <dgm:chMax val="0"/>
          <dgm:bulletEnabled val="1"/>
        </dgm:presLayoutVars>
      </dgm:prSet>
      <dgm:spPr/>
      <dgm:t>
        <a:bodyPr/>
        <a:lstStyle/>
        <a:p>
          <a:endParaRPr lang="de-DE"/>
        </a:p>
      </dgm:t>
    </dgm:pt>
    <dgm:pt modelId="{1D5DD17E-D88C-4683-AF31-CFFE6FF8FF47}" type="pres">
      <dgm:prSet presAssocID="{5AD21D11-0471-4568-8FF5-36892CF22399}" presName="spacer" presStyleCnt="0"/>
      <dgm:spPr/>
    </dgm:pt>
    <dgm:pt modelId="{9B01D9B5-DD4B-4916-9E4B-33AC9C3EE4EB}" type="pres">
      <dgm:prSet presAssocID="{0361B6F8-E71F-478B-8C68-3630B7438575}" presName="parentText" presStyleLbl="node1" presStyleIdx="1" presStyleCnt="3">
        <dgm:presLayoutVars>
          <dgm:chMax val="0"/>
          <dgm:bulletEnabled val="1"/>
        </dgm:presLayoutVars>
      </dgm:prSet>
      <dgm:spPr/>
      <dgm:t>
        <a:bodyPr/>
        <a:lstStyle/>
        <a:p>
          <a:endParaRPr lang="de-DE"/>
        </a:p>
      </dgm:t>
    </dgm:pt>
    <dgm:pt modelId="{0760DA89-A791-431A-8C4B-44D111EF06B7}" type="pres">
      <dgm:prSet presAssocID="{5FDFDD22-56FB-486D-ADF7-7F43EBE8E218}" presName="spacer" presStyleCnt="0"/>
      <dgm:spPr/>
    </dgm:pt>
    <dgm:pt modelId="{20F40D28-956F-4898-AD53-D2812C009ADB}" type="pres">
      <dgm:prSet presAssocID="{DE7824C6-EF01-47E9-B263-843CF39CAF98}" presName="parentText" presStyleLbl="node1" presStyleIdx="2" presStyleCnt="3">
        <dgm:presLayoutVars>
          <dgm:chMax val="0"/>
          <dgm:bulletEnabled val="1"/>
        </dgm:presLayoutVars>
      </dgm:prSet>
      <dgm:spPr/>
      <dgm:t>
        <a:bodyPr/>
        <a:lstStyle/>
        <a:p>
          <a:endParaRPr lang="de-DE"/>
        </a:p>
      </dgm:t>
    </dgm:pt>
  </dgm:ptLst>
  <dgm:cxnLst>
    <dgm:cxn modelId="{44CEB0ED-858D-4598-A385-CDFE4F7B4931}" srcId="{9EA0525E-D35E-43A5-91D3-847E6F5BC55E}" destId="{DE7824C6-EF01-47E9-B263-843CF39CAF98}" srcOrd="2" destOrd="0" parTransId="{6499AE8D-E519-4B87-A077-6945D04B5D62}" sibTransId="{5175F7A6-4709-4F0E-8352-F544B2EE52A7}"/>
    <dgm:cxn modelId="{110B929A-B277-4F30-8EEC-F5F58E011C73}" srcId="{9EA0525E-D35E-43A5-91D3-847E6F5BC55E}" destId="{0361B6F8-E71F-478B-8C68-3630B7438575}" srcOrd="1" destOrd="0" parTransId="{804FC731-37A1-4097-BF4D-D7BE1C85C182}" sibTransId="{5FDFDD22-56FB-486D-ADF7-7F43EBE8E218}"/>
    <dgm:cxn modelId="{D6E218CF-CAB8-46BF-A570-8E86F6C933FF}" type="presOf" srcId="{9F2868A6-F696-419B-9D20-1043434345CF}" destId="{39C41B41-27F6-4C29-9D34-7A7F10E06773}" srcOrd="0" destOrd="0" presId="urn:microsoft.com/office/officeart/2005/8/layout/vList2"/>
    <dgm:cxn modelId="{22CD1C3D-0AD1-4A74-8F89-7BFA3C18A170}" srcId="{9EA0525E-D35E-43A5-91D3-847E6F5BC55E}" destId="{9F2868A6-F696-419B-9D20-1043434345CF}" srcOrd="0" destOrd="0" parTransId="{C961EA08-9D34-4582-BEA0-FC342DCC8C17}" sibTransId="{5AD21D11-0471-4568-8FF5-36892CF22399}"/>
    <dgm:cxn modelId="{681B995C-229C-4B7A-A011-61F0AC415F79}" type="presOf" srcId="{9EA0525E-D35E-43A5-91D3-847E6F5BC55E}" destId="{0B15F794-B6F2-4897-AFEB-88AC724022FD}" srcOrd="0" destOrd="0" presId="urn:microsoft.com/office/officeart/2005/8/layout/vList2"/>
    <dgm:cxn modelId="{26F499A3-047E-4E70-A468-25FDD730B310}" type="presOf" srcId="{DE7824C6-EF01-47E9-B263-843CF39CAF98}" destId="{20F40D28-956F-4898-AD53-D2812C009ADB}" srcOrd="0" destOrd="0" presId="urn:microsoft.com/office/officeart/2005/8/layout/vList2"/>
    <dgm:cxn modelId="{A1DEC7C7-613B-41CB-AD7C-4A9026F79982}" type="presOf" srcId="{0361B6F8-E71F-478B-8C68-3630B7438575}" destId="{9B01D9B5-DD4B-4916-9E4B-33AC9C3EE4EB}" srcOrd="0" destOrd="0" presId="urn:microsoft.com/office/officeart/2005/8/layout/vList2"/>
    <dgm:cxn modelId="{C2B7CF85-13EE-42BA-AED4-9DE6E33EBD0B}" type="presParOf" srcId="{0B15F794-B6F2-4897-AFEB-88AC724022FD}" destId="{39C41B41-27F6-4C29-9D34-7A7F10E06773}" srcOrd="0" destOrd="0" presId="urn:microsoft.com/office/officeart/2005/8/layout/vList2"/>
    <dgm:cxn modelId="{4B54A45F-B594-4CE2-938F-EBBE4B152652}" type="presParOf" srcId="{0B15F794-B6F2-4897-AFEB-88AC724022FD}" destId="{1D5DD17E-D88C-4683-AF31-CFFE6FF8FF47}" srcOrd="1" destOrd="0" presId="urn:microsoft.com/office/officeart/2005/8/layout/vList2"/>
    <dgm:cxn modelId="{9922E7B5-667B-4244-8B86-398439BE2797}" type="presParOf" srcId="{0B15F794-B6F2-4897-AFEB-88AC724022FD}" destId="{9B01D9B5-DD4B-4916-9E4B-33AC9C3EE4EB}" srcOrd="2" destOrd="0" presId="urn:microsoft.com/office/officeart/2005/8/layout/vList2"/>
    <dgm:cxn modelId="{1949C2A0-9F97-48B6-94B1-F56AD3A38F67}" type="presParOf" srcId="{0B15F794-B6F2-4897-AFEB-88AC724022FD}" destId="{0760DA89-A791-431A-8C4B-44D111EF06B7}" srcOrd="3" destOrd="0" presId="urn:microsoft.com/office/officeart/2005/8/layout/vList2"/>
    <dgm:cxn modelId="{2DAAE1C2-2904-4BA9-BAC7-4AF940EACE8A}" type="presParOf" srcId="{0B15F794-B6F2-4897-AFEB-88AC724022FD}" destId="{20F40D28-956F-4898-AD53-D2812C009AD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4E0E5D-2CF8-4659-91BB-0957A946956A}" type="doc">
      <dgm:prSet loTypeId="urn:microsoft.com/office/officeart/2005/8/layout/vList2" loCatId="list" qsTypeId="urn:microsoft.com/office/officeart/2005/8/quickstyle/3d5" qsCatId="3D" csTypeId="urn:microsoft.com/office/officeart/2005/8/colors/accent1_2" csCatId="accent1"/>
      <dgm:spPr/>
      <dgm:t>
        <a:bodyPr/>
        <a:lstStyle/>
        <a:p>
          <a:endParaRPr lang="de-DE"/>
        </a:p>
      </dgm:t>
    </dgm:pt>
    <dgm:pt modelId="{AEEE7257-E4E4-41E7-AFC9-BA9A18EF4802}">
      <dgm:prSet/>
      <dgm:spPr/>
      <dgm:t>
        <a:bodyPr/>
        <a:lstStyle/>
        <a:p>
          <a:pPr rtl="0"/>
          <a:r>
            <a:rPr lang="de-DE" baseline="0" smtClean="0"/>
            <a:t>Artikel 47 desselben Gesetzes regelt, dass die Parteien für die Streitigkeiten aus ihrem Leistungsvertrag mit Auslandsbezug die örtliche Gerichtszuständigkeit eines ausländischen Gerichtes vereinbaren können, wenn nicht eine ausschließliche Gerichtszuständigkeit bestimmt ist.</a:t>
          </a:r>
          <a:endParaRPr lang="de-DE"/>
        </a:p>
      </dgm:t>
    </dgm:pt>
    <dgm:pt modelId="{A3DC3EBB-5234-49AF-8378-160E6DE7AA49}" type="parTrans" cxnId="{8672A157-0924-4260-AF06-3BF761EA304B}">
      <dgm:prSet/>
      <dgm:spPr/>
      <dgm:t>
        <a:bodyPr/>
        <a:lstStyle/>
        <a:p>
          <a:endParaRPr lang="de-DE"/>
        </a:p>
      </dgm:t>
    </dgm:pt>
    <dgm:pt modelId="{14BF38A0-363F-460B-81DC-66E7CFFB1EDD}" type="sibTrans" cxnId="{8672A157-0924-4260-AF06-3BF761EA304B}">
      <dgm:prSet/>
      <dgm:spPr/>
      <dgm:t>
        <a:bodyPr/>
        <a:lstStyle/>
        <a:p>
          <a:endParaRPr lang="de-DE"/>
        </a:p>
      </dgm:t>
    </dgm:pt>
    <dgm:pt modelId="{276B43C8-9F86-4849-9A6A-C89BFDD8B3DC}">
      <dgm:prSet/>
      <dgm:spPr/>
      <dgm:t>
        <a:bodyPr/>
        <a:lstStyle/>
        <a:p>
          <a:pPr rtl="0"/>
          <a:r>
            <a:rPr lang="de-DE" baseline="0" smtClean="0"/>
            <a:t>Die schriftliche Abfassung ist Formvoraussetzung.</a:t>
          </a:r>
          <a:endParaRPr lang="de-DE"/>
        </a:p>
      </dgm:t>
    </dgm:pt>
    <dgm:pt modelId="{5A62D5E9-47ED-4D8C-92B1-51BA6C510A31}" type="parTrans" cxnId="{DCDF100D-32B8-4DF7-ADBE-8D38EC58B4E3}">
      <dgm:prSet/>
      <dgm:spPr/>
      <dgm:t>
        <a:bodyPr/>
        <a:lstStyle/>
        <a:p>
          <a:endParaRPr lang="de-DE"/>
        </a:p>
      </dgm:t>
    </dgm:pt>
    <dgm:pt modelId="{C66EE57D-A79A-468E-8289-4CF926730719}" type="sibTrans" cxnId="{DCDF100D-32B8-4DF7-ADBE-8D38EC58B4E3}">
      <dgm:prSet/>
      <dgm:spPr/>
      <dgm:t>
        <a:bodyPr/>
        <a:lstStyle/>
        <a:p>
          <a:endParaRPr lang="de-DE"/>
        </a:p>
      </dgm:t>
    </dgm:pt>
    <dgm:pt modelId="{DE63D247-84E8-4A2E-897D-1B07B07014B2}">
      <dgm:prSet/>
      <dgm:spPr/>
      <dgm:t>
        <a:bodyPr/>
        <a:lstStyle/>
        <a:p>
          <a:pPr rtl="0"/>
          <a:r>
            <a:rPr lang="de-DE" baseline="0" smtClean="0"/>
            <a:t>In den Fällen, in denen sich das vereinbarte ausländische Gericht für unzuständig erklärt oder die Gerichtszuständigkeit des türkischen Gerichtes nicht gerügt wird, wird das Verfahren am örtlich zuständigen türkischen Gericht geführt. </a:t>
          </a:r>
          <a:endParaRPr lang="de-DE"/>
        </a:p>
      </dgm:t>
    </dgm:pt>
    <dgm:pt modelId="{ABD6387E-77CA-4AAA-8BCA-5E5AD4136EE3}" type="parTrans" cxnId="{8CA8EB3D-B403-4F78-9D94-F0F205721234}">
      <dgm:prSet/>
      <dgm:spPr/>
      <dgm:t>
        <a:bodyPr/>
        <a:lstStyle/>
        <a:p>
          <a:endParaRPr lang="de-DE"/>
        </a:p>
      </dgm:t>
    </dgm:pt>
    <dgm:pt modelId="{A4D6D99B-B027-4AB7-B062-6DACD9FE0C61}" type="sibTrans" cxnId="{8CA8EB3D-B403-4F78-9D94-F0F205721234}">
      <dgm:prSet/>
      <dgm:spPr/>
      <dgm:t>
        <a:bodyPr/>
        <a:lstStyle/>
        <a:p>
          <a:endParaRPr lang="de-DE"/>
        </a:p>
      </dgm:t>
    </dgm:pt>
    <dgm:pt modelId="{8ED1E55C-B307-4D47-A093-26BA94C122E8}" type="pres">
      <dgm:prSet presAssocID="{1A4E0E5D-2CF8-4659-91BB-0957A946956A}" presName="linear" presStyleCnt="0">
        <dgm:presLayoutVars>
          <dgm:animLvl val="lvl"/>
          <dgm:resizeHandles val="exact"/>
        </dgm:presLayoutVars>
      </dgm:prSet>
      <dgm:spPr/>
      <dgm:t>
        <a:bodyPr/>
        <a:lstStyle/>
        <a:p>
          <a:endParaRPr lang="de-DE"/>
        </a:p>
      </dgm:t>
    </dgm:pt>
    <dgm:pt modelId="{9C6A459E-031D-4973-B71C-0C8343F8523C}" type="pres">
      <dgm:prSet presAssocID="{AEEE7257-E4E4-41E7-AFC9-BA9A18EF4802}" presName="parentText" presStyleLbl="node1" presStyleIdx="0" presStyleCnt="3">
        <dgm:presLayoutVars>
          <dgm:chMax val="0"/>
          <dgm:bulletEnabled val="1"/>
        </dgm:presLayoutVars>
      </dgm:prSet>
      <dgm:spPr/>
      <dgm:t>
        <a:bodyPr/>
        <a:lstStyle/>
        <a:p>
          <a:endParaRPr lang="de-DE"/>
        </a:p>
      </dgm:t>
    </dgm:pt>
    <dgm:pt modelId="{6F7FF6DE-F6FC-4002-B469-3153944E937E}" type="pres">
      <dgm:prSet presAssocID="{14BF38A0-363F-460B-81DC-66E7CFFB1EDD}" presName="spacer" presStyleCnt="0"/>
      <dgm:spPr/>
    </dgm:pt>
    <dgm:pt modelId="{D404B399-DC9A-4FC2-8CA3-08CAFDE43759}" type="pres">
      <dgm:prSet presAssocID="{276B43C8-9F86-4849-9A6A-C89BFDD8B3DC}" presName="parentText" presStyleLbl="node1" presStyleIdx="1" presStyleCnt="3">
        <dgm:presLayoutVars>
          <dgm:chMax val="0"/>
          <dgm:bulletEnabled val="1"/>
        </dgm:presLayoutVars>
      </dgm:prSet>
      <dgm:spPr/>
      <dgm:t>
        <a:bodyPr/>
        <a:lstStyle/>
        <a:p>
          <a:endParaRPr lang="de-DE"/>
        </a:p>
      </dgm:t>
    </dgm:pt>
    <dgm:pt modelId="{C45A2960-DBD3-444B-A43D-3F43BF8E8757}" type="pres">
      <dgm:prSet presAssocID="{C66EE57D-A79A-468E-8289-4CF926730719}" presName="spacer" presStyleCnt="0"/>
      <dgm:spPr/>
    </dgm:pt>
    <dgm:pt modelId="{3B8CE680-87F7-40A2-9357-1B8B87A59FE7}" type="pres">
      <dgm:prSet presAssocID="{DE63D247-84E8-4A2E-897D-1B07B07014B2}" presName="parentText" presStyleLbl="node1" presStyleIdx="2" presStyleCnt="3">
        <dgm:presLayoutVars>
          <dgm:chMax val="0"/>
          <dgm:bulletEnabled val="1"/>
        </dgm:presLayoutVars>
      </dgm:prSet>
      <dgm:spPr/>
      <dgm:t>
        <a:bodyPr/>
        <a:lstStyle/>
        <a:p>
          <a:endParaRPr lang="de-DE"/>
        </a:p>
      </dgm:t>
    </dgm:pt>
  </dgm:ptLst>
  <dgm:cxnLst>
    <dgm:cxn modelId="{8CA8EB3D-B403-4F78-9D94-F0F205721234}" srcId="{1A4E0E5D-2CF8-4659-91BB-0957A946956A}" destId="{DE63D247-84E8-4A2E-897D-1B07B07014B2}" srcOrd="2" destOrd="0" parTransId="{ABD6387E-77CA-4AAA-8BCA-5E5AD4136EE3}" sibTransId="{A4D6D99B-B027-4AB7-B062-6DACD9FE0C61}"/>
    <dgm:cxn modelId="{DCDF100D-32B8-4DF7-ADBE-8D38EC58B4E3}" srcId="{1A4E0E5D-2CF8-4659-91BB-0957A946956A}" destId="{276B43C8-9F86-4849-9A6A-C89BFDD8B3DC}" srcOrd="1" destOrd="0" parTransId="{5A62D5E9-47ED-4D8C-92B1-51BA6C510A31}" sibTransId="{C66EE57D-A79A-468E-8289-4CF926730719}"/>
    <dgm:cxn modelId="{8672A157-0924-4260-AF06-3BF761EA304B}" srcId="{1A4E0E5D-2CF8-4659-91BB-0957A946956A}" destId="{AEEE7257-E4E4-41E7-AFC9-BA9A18EF4802}" srcOrd="0" destOrd="0" parTransId="{A3DC3EBB-5234-49AF-8378-160E6DE7AA49}" sibTransId="{14BF38A0-363F-460B-81DC-66E7CFFB1EDD}"/>
    <dgm:cxn modelId="{B8CEA2CF-23BD-4784-A61B-C1F663D68563}" type="presOf" srcId="{DE63D247-84E8-4A2E-897D-1B07B07014B2}" destId="{3B8CE680-87F7-40A2-9357-1B8B87A59FE7}" srcOrd="0" destOrd="0" presId="urn:microsoft.com/office/officeart/2005/8/layout/vList2"/>
    <dgm:cxn modelId="{C5A04173-6151-4766-B29E-8DDE7E02AA8B}" type="presOf" srcId="{AEEE7257-E4E4-41E7-AFC9-BA9A18EF4802}" destId="{9C6A459E-031D-4973-B71C-0C8343F8523C}" srcOrd="0" destOrd="0" presId="urn:microsoft.com/office/officeart/2005/8/layout/vList2"/>
    <dgm:cxn modelId="{61950A26-E70B-4688-9341-0D15CDF7957C}" type="presOf" srcId="{276B43C8-9F86-4849-9A6A-C89BFDD8B3DC}" destId="{D404B399-DC9A-4FC2-8CA3-08CAFDE43759}" srcOrd="0" destOrd="0" presId="urn:microsoft.com/office/officeart/2005/8/layout/vList2"/>
    <dgm:cxn modelId="{561F3492-7964-435D-825B-3CC5B3F49BE0}" type="presOf" srcId="{1A4E0E5D-2CF8-4659-91BB-0957A946956A}" destId="{8ED1E55C-B307-4D47-A093-26BA94C122E8}" srcOrd="0" destOrd="0" presId="urn:microsoft.com/office/officeart/2005/8/layout/vList2"/>
    <dgm:cxn modelId="{4E0EE597-59C8-4812-BA80-CB288EC93B8E}" type="presParOf" srcId="{8ED1E55C-B307-4D47-A093-26BA94C122E8}" destId="{9C6A459E-031D-4973-B71C-0C8343F8523C}" srcOrd="0" destOrd="0" presId="urn:microsoft.com/office/officeart/2005/8/layout/vList2"/>
    <dgm:cxn modelId="{AF1AB521-8DA1-4449-82F2-70D7C3851DCD}" type="presParOf" srcId="{8ED1E55C-B307-4D47-A093-26BA94C122E8}" destId="{6F7FF6DE-F6FC-4002-B469-3153944E937E}" srcOrd="1" destOrd="0" presId="urn:microsoft.com/office/officeart/2005/8/layout/vList2"/>
    <dgm:cxn modelId="{1FD558D5-8956-4546-ABF9-AA0469DCB8C5}" type="presParOf" srcId="{8ED1E55C-B307-4D47-A093-26BA94C122E8}" destId="{D404B399-DC9A-4FC2-8CA3-08CAFDE43759}" srcOrd="2" destOrd="0" presId="urn:microsoft.com/office/officeart/2005/8/layout/vList2"/>
    <dgm:cxn modelId="{D97CA1F8-88BA-450A-8D07-B56BDD3D5B7F}" type="presParOf" srcId="{8ED1E55C-B307-4D47-A093-26BA94C122E8}" destId="{C45A2960-DBD3-444B-A43D-3F43BF8E8757}" srcOrd="3" destOrd="0" presId="urn:microsoft.com/office/officeart/2005/8/layout/vList2"/>
    <dgm:cxn modelId="{4F43D499-BFA8-4536-8C5B-69B437A6B638}" type="presParOf" srcId="{8ED1E55C-B307-4D47-A093-26BA94C122E8}" destId="{3B8CE680-87F7-40A2-9357-1B8B87A59FE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DC230-5AAE-47E1-8E44-B737FA43379B}">
      <dsp:nvSpPr>
        <dsp:cNvPr id="0" name=""/>
        <dsp:cNvSpPr/>
      </dsp:nvSpPr>
      <dsp:spPr>
        <a:xfrm>
          <a:off x="540060" y="0"/>
          <a:ext cx="6120681" cy="4032448"/>
        </a:xfrm>
        <a:prstGeom prst="rightArrow">
          <a:avLst/>
        </a:prstGeom>
        <a:solidFill>
          <a:schemeClr val="accent1">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90156E7D-F94D-4D19-B47D-6DCBF7D6F8A8}">
      <dsp:nvSpPr>
        <dsp:cNvPr id="0" name=""/>
        <dsp:cNvSpPr/>
      </dsp:nvSpPr>
      <dsp:spPr>
        <a:xfrm>
          <a:off x="4301" y="1209734"/>
          <a:ext cx="2253008" cy="1612979"/>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de-DE" sz="3800" b="1" kern="1200" dirty="0" smtClean="0"/>
            <a:t>Recht</a:t>
          </a:r>
        </a:p>
      </dsp:txBody>
      <dsp:txXfrm>
        <a:off x="83040" y="1288473"/>
        <a:ext cx="2095530" cy="1455501"/>
      </dsp:txXfrm>
    </dsp:sp>
    <dsp:sp modelId="{443667ED-B636-4A84-A1DD-09736EF029EC}">
      <dsp:nvSpPr>
        <dsp:cNvPr id="0" name=""/>
        <dsp:cNvSpPr/>
      </dsp:nvSpPr>
      <dsp:spPr>
        <a:xfrm>
          <a:off x="2473896" y="1209734"/>
          <a:ext cx="2253008" cy="1612979"/>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de-DE" sz="3800" b="1" kern="1200" dirty="0" smtClean="0"/>
            <a:t>Steuern</a:t>
          </a:r>
          <a:endParaRPr lang="de-DE" sz="3800" b="1" kern="1200" dirty="0"/>
        </a:p>
      </dsp:txBody>
      <dsp:txXfrm>
        <a:off x="2552635" y="1288473"/>
        <a:ext cx="2095530" cy="1455501"/>
      </dsp:txXfrm>
    </dsp:sp>
    <dsp:sp modelId="{94235E6F-23DD-4432-88A0-104A0CA8FD61}">
      <dsp:nvSpPr>
        <dsp:cNvPr id="0" name=""/>
        <dsp:cNvSpPr/>
      </dsp:nvSpPr>
      <dsp:spPr>
        <a:xfrm>
          <a:off x="4943491" y="1209734"/>
          <a:ext cx="2253008" cy="1612979"/>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de-DE" sz="3800" b="1" kern="1200" dirty="0" smtClean="0"/>
            <a:t>Erfolg</a:t>
          </a:r>
          <a:endParaRPr lang="de-DE" sz="3800" b="1" kern="1200" dirty="0"/>
        </a:p>
      </dsp:txBody>
      <dsp:txXfrm>
        <a:off x="5022230" y="1288473"/>
        <a:ext cx="2095530" cy="145550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D4104-04A2-4618-A4CE-8642E58E9FC0}">
      <dsp:nvSpPr>
        <dsp:cNvPr id="0" name=""/>
        <dsp:cNvSpPr/>
      </dsp:nvSpPr>
      <dsp:spPr>
        <a:xfrm>
          <a:off x="812872" y="2633720"/>
          <a:ext cx="532194" cy="507044"/>
        </a:xfrm>
        <a:custGeom>
          <a:avLst/>
          <a:gdLst/>
          <a:ahLst/>
          <a:cxnLst/>
          <a:rect l="0" t="0" r="0" b="0"/>
          <a:pathLst>
            <a:path>
              <a:moveTo>
                <a:pt x="0" y="0"/>
              </a:moveTo>
              <a:lnTo>
                <a:pt x="266097" y="0"/>
              </a:lnTo>
              <a:lnTo>
                <a:pt x="266097" y="507044"/>
              </a:lnTo>
              <a:lnTo>
                <a:pt x="532194" y="507044"/>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1060592" y="2868866"/>
        <a:ext cx="36753" cy="36753"/>
      </dsp:txXfrm>
    </dsp:sp>
    <dsp:sp modelId="{7DAA8FBB-E933-4C95-8182-A094D39939E2}">
      <dsp:nvSpPr>
        <dsp:cNvPr id="0" name=""/>
        <dsp:cNvSpPr/>
      </dsp:nvSpPr>
      <dsp:spPr>
        <a:xfrm>
          <a:off x="4006036" y="2126676"/>
          <a:ext cx="532194" cy="1521133"/>
        </a:xfrm>
        <a:custGeom>
          <a:avLst/>
          <a:gdLst/>
          <a:ahLst/>
          <a:cxnLst/>
          <a:rect l="0" t="0" r="0" b="0"/>
          <a:pathLst>
            <a:path>
              <a:moveTo>
                <a:pt x="0" y="0"/>
              </a:moveTo>
              <a:lnTo>
                <a:pt x="266097" y="0"/>
              </a:lnTo>
              <a:lnTo>
                <a:pt x="266097" y="1521133"/>
              </a:lnTo>
              <a:lnTo>
                <a:pt x="532194" y="1521133"/>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de-DE" sz="600" kern="1200"/>
        </a:p>
      </dsp:txBody>
      <dsp:txXfrm>
        <a:off x="4231845" y="2846954"/>
        <a:ext cx="80577" cy="80577"/>
      </dsp:txXfrm>
    </dsp:sp>
    <dsp:sp modelId="{623D3D24-0DF7-4545-AAD5-FFCA673F243B}">
      <dsp:nvSpPr>
        <dsp:cNvPr id="0" name=""/>
        <dsp:cNvSpPr/>
      </dsp:nvSpPr>
      <dsp:spPr>
        <a:xfrm>
          <a:off x="4006036" y="2126676"/>
          <a:ext cx="532194" cy="507044"/>
        </a:xfrm>
        <a:custGeom>
          <a:avLst/>
          <a:gdLst/>
          <a:ahLst/>
          <a:cxnLst/>
          <a:rect l="0" t="0" r="0" b="0"/>
          <a:pathLst>
            <a:path>
              <a:moveTo>
                <a:pt x="0" y="0"/>
              </a:moveTo>
              <a:lnTo>
                <a:pt x="266097" y="0"/>
              </a:lnTo>
              <a:lnTo>
                <a:pt x="266097" y="507044"/>
              </a:lnTo>
              <a:lnTo>
                <a:pt x="532194" y="507044"/>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253757" y="2361821"/>
        <a:ext cx="36753" cy="36753"/>
      </dsp:txXfrm>
    </dsp:sp>
    <dsp:sp modelId="{D30B2296-8848-40D2-8CAC-68284DC4D168}">
      <dsp:nvSpPr>
        <dsp:cNvPr id="0" name=""/>
        <dsp:cNvSpPr/>
      </dsp:nvSpPr>
      <dsp:spPr>
        <a:xfrm>
          <a:off x="4006036" y="1619631"/>
          <a:ext cx="532194" cy="507044"/>
        </a:xfrm>
        <a:custGeom>
          <a:avLst/>
          <a:gdLst/>
          <a:ahLst/>
          <a:cxnLst/>
          <a:rect l="0" t="0" r="0" b="0"/>
          <a:pathLst>
            <a:path>
              <a:moveTo>
                <a:pt x="0" y="507044"/>
              </a:moveTo>
              <a:lnTo>
                <a:pt x="266097" y="507044"/>
              </a:lnTo>
              <a:lnTo>
                <a:pt x="266097" y="0"/>
              </a:lnTo>
              <a:lnTo>
                <a:pt x="532194" y="0"/>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253757" y="1854777"/>
        <a:ext cx="36753" cy="36753"/>
      </dsp:txXfrm>
    </dsp:sp>
    <dsp:sp modelId="{315DB05E-3A04-4104-AB49-18AB8900B0E9}">
      <dsp:nvSpPr>
        <dsp:cNvPr id="0" name=""/>
        <dsp:cNvSpPr/>
      </dsp:nvSpPr>
      <dsp:spPr>
        <a:xfrm>
          <a:off x="4006036" y="605542"/>
          <a:ext cx="532194" cy="1521133"/>
        </a:xfrm>
        <a:custGeom>
          <a:avLst/>
          <a:gdLst/>
          <a:ahLst/>
          <a:cxnLst/>
          <a:rect l="0" t="0" r="0" b="0"/>
          <a:pathLst>
            <a:path>
              <a:moveTo>
                <a:pt x="0" y="1521133"/>
              </a:moveTo>
              <a:lnTo>
                <a:pt x="266097" y="1521133"/>
              </a:lnTo>
              <a:lnTo>
                <a:pt x="266097" y="0"/>
              </a:lnTo>
              <a:lnTo>
                <a:pt x="532194" y="0"/>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de-DE" sz="600" kern="1200"/>
        </a:p>
      </dsp:txBody>
      <dsp:txXfrm>
        <a:off x="4231845" y="1325820"/>
        <a:ext cx="80577" cy="80577"/>
      </dsp:txXfrm>
    </dsp:sp>
    <dsp:sp modelId="{BFE10398-5B86-49C2-8191-0E86FEE4949C}">
      <dsp:nvSpPr>
        <dsp:cNvPr id="0" name=""/>
        <dsp:cNvSpPr/>
      </dsp:nvSpPr>
      <dsp:spPr>
        <a:xfrm>
          <a:off x="812872" y="2126676"/>
          <a:ext cx="532194" cy="507044"/>
        </a:xfrm>
        <a:custGeom>
          <a:avLst/>
          <a:gdLst/>
          <a:ahLst/>
          <a:cxnLst/>
          <a:rect l="0" t="0" r="0" b="0"/>
          <a:pathLst>
            <a:path>
              <a:moveTo>
                <a:pt x="0" y="507044"/>
              </a:moveTo>
              <a:lnTo>
                <a:pt x="266097" y="507044"/>
              </a:lnTo>
              <a:lnTo>
                <a:pt x="266097" y="0"/>
              </a:lnTo>
              <a:lnTo>
                <a:pt x="532194" y="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1060592" y="2361821"/>
        <a:ext cx="36753" cy="36753"/>
      </dsp:txXfrm>
    </dsp:sp>
    <dsp:sp modelId="{5426F197-C730-4A0B-90C4-65EF0B4381D7}">
      <dsp:nvSpPr>
        <dsp:cNvPr id="0" name=""/>
        <dsp:cNvSpPr/>
      </dsp:nvSpPr>
      <dsp:spPr>
        <a:xfrm rot="16200000">
          <a:off x="-1727687" y="2228085"/>
          <a:ext cx="4269849" cy="811271"/>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de-DE" sz="3200" b="1" kern="1200" baseline="0" dirty="0" smtClean="0"/>
            <a:t>Kapitalgesellschaften</a:t>
          </a:r>
          <a:endParaRPr lang="de-DE" sz="3200" b="1" kern="1200" dirty="0"/>
        </a:p>
      </dsp:txBody>
      <dsp:txXfrm>
        <a:off x="-1727687" y="2228085"/>
        <a:ext cx="4269849" cy="811271"/>
      </dsp:txXfrm>
    </dsp:sp>
    <dsp:sp modelId="{9DF7F7DD-C1BE-428C-9500-F44BDC55A2E8}">
      <dsp:nvSpPr>
        <dsp:cNvPr id="0" name=""/>
        <dsp:cNvSpPr/>
      </dsp:nvSpPr>
      <dsp:spPr>
        <a:xfrm>
          <a:off x="1345066" y="1721040"/>
          <a:ext cx="2660970" cy="811271"/>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de-DE" sz="1300" b="1" kern="1200" dirty="0" smtClean="0"/>
            <a:t>Aktiengesellschaft (</a:t>
          </a:r>
          <a:r>
            <a:rPr lang="de-DE" sz="1300" b="1" kern="1200" dirty="0" err="1" smtClean="0"/>
            <a:t>Anonim</a:t>
          </a:r>
          <a:r>
            <a:rPr lang="de-DE" sz="1300" b="1" kern="1200" dirty="0" smtClean="0"/>
            <a:t> </a:t>
          </a:r>
          <a:r>
            <a:rPr lang="de-DE" sz="1300" b="1" kern="1200" dirty="0" err="1" smtClean="0"/>
            <a:t>Şirketi</a:t>
          </a:r>
          <a:r>
            <a:rPr lang="de-DE" sz="1300" b="1" kern="1200" dirty="0" smtClean="0"/>
            <a:t> - A.Ş.):</a:t>
          </a:r>
          <a:endParaRPr lang="de-DE" sz="1300" b="0" kern="1200" dirty="0"/>
        </a:p>
      </dsp:txBody>
      <dsp:txXfrm>
        <a:off x="1345066" y="1721040"/>
        <a:ext cx="2660970" cy="811271"/>
      </dsp:txXfrm>
    </dsp:sp>
    <dsp:sp modelId="{6E9F9022-3078-4AFD-AD4B-A56A568A3BFD}">
      <dsp:nvSpPr>
        <dsp:cNvPr id="0" name=""/>
        <dsp:cNvSpPr/>
      </dsp:nvSpPr>
      <dsp:spPr>
        <a:xfrm>
          <a:off x="4538230" y="199906"/>
          <a:ext cx="2660970" cy="811271"/>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de-DE" sz="1300" b="1" kern="1200" dirty="0" smtClean="0"/>
            <a:t>Gründung durch eine Person möglich</a:t>
          </a:r>
          <a:endParaRPr lang="de-DE" sz="1300" b="0" kern="1200" dirty="0"/>
        </a:p>
      </dsp:txBody>
      <dsp:txXfrm>
        <a:off x="4538230" y="199906"/>
        <a:ext cx="2660970" cy="811271"/>
      </dsp:txXfrm>
    </dsp:sp>
    <dsp:sp modelId="{074385AB-2A65-40B7-8F8E-5D3D8F490E2D}">
      <dsp:nvSpPr>
        <dsp:cNvPr id="0" name=""/>
        <dsp:cNvSpPr/>
      </dsp:nvSpPr>
      <dsp:spPr>
        <a:xfrm>
          <a:off x="4538230" y="1213995"/>
          <a:ext cx="2660970" cy="811271"/>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de-DE" sz="1300" b="1" kern="1200" dirty="0" smtClean="0"/>
            <a:t>50.000 YTL Grundkapital</a:t>
          </a:r>
        </a:p>
        <a:p>
          <a:pPr lvl="0" algn="ctr" defTabSz="577850" rtl="0">
            <a:lnSpc>
              <a:spcPct val="90000"/>
            </a:lnSpc>
            <a:spcBef>
              <a:spcPct val="0"/>
            </a:spcBef>
            <a:spcAft>
              <a:spcPct val="35000"/>
            </a:spcAft>
          </a:pPr>
          <a:r>
            <a:rPr lang="de-DE" sz="1300" b="1" kern="1200" dirty="0" smtClean="0"/>
            <a:t>(100.000 YTL ohne Börsengang)</a:t>
          </a:r>
          <a:endParaRPr lang="de-DE" sz="1300" b="0" kern="1200" dirty="0"/>
        </a:p>
      </dsp:txBody>
      <dsp:txXfrm>
        <a:off x="4538230" y="1213995"/>
        <a:ext cx="2660970" cy="811271"/>
      </dsp:txXfrm>
    </dsp:sp>
    <dsp:sp modelId="{0C17821D-062C-4CD2-BE34-0B47A20DB806}">
      <dsp:nvSpPr>
        <dsp:cNvPr id="0" name=""/>
        <dsp:cNvSpPr/>
      </dsp:nvSpPr>
      <dsp:spPr>
        <a:xfrm>
          <a:off x="4538230" y="2228085"/>
          <a:ext cx="2660970" cy="811271"/>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de-DE" sz="1300" b="1" kern="1200" dirty="0" smtClean="0"/>
            <a:t>Aufsichtsrat</a:t>
          </a:r>
          <a:r>
            <a:rPr lang="de-DE" sz="1300" b="1" kern="1200" dirty="0" smtClean="0"/>
            <a:t>, Prüfung durch Wirtschaftsprüfer, ordentliche und außerordentliche Generalversammlungspflichten</a:t>
          </a:r>
          <a:endParaRPr lang="de-DE" sz="1300" b="0" kern="1200" dirty="0"/>
        </a:p>
      </dsp:txBody>
      <dsp:txXfrm>
        <a:off x="4538230" y="2228085"/>
        <a:ext cx="2660970" cy="811271"/>
      </dsp:txXfrm>
    </dsp:sp>
    <dsp:sp modelId="{935F2C63-FCF3-4C74-8E61-8925A698D9F6}">
      <dsp:nvSpPr>
        <dsp:cNvPr id="0" name=""/>
        <dsp:cNvSpPr/>
      </dsp:nvSpPr>
      <dsp:spPr>
        <a:xfrm>
          <a:off x="4538230" y="3242174"/>
          <a:ext cx="2660970" cy="811271"/>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de-DE" sz="1300" b="1" kern="1200" dirty="0" smtClean="0"/>
            <a:t>hohe Buchhaltungs- und Bilanzierungskosten</a:t>
          </a:r>
          <a:endParaRPr lang="de-DE" sz="1300" b="0" kern="1200" dirty="0"/>
        </a:p>
      </dsp:txBody>
      <dsp:txXfrm>
        <a:off x="4538230" y="3242174"/>
        <a:ext cx="2660970" cy="811271"/>
      </dsp:txXfrm>
    </dsp:sp>
    <dsp:sp modelId="{3824322A-A49A-4137-942E-7E754C809A57}">
      <dsp:nvSpPr>
        <dsp:cNvPr id="0" name=""/>
        <dsp:cNvSpPr/>
      </dsp:nvSpPr>
      <dsp:spPr>
        <a:xfrm>
          <a:off x="1345066" y="2735129"/>
          <a:ext cx="2660970" cy="811271"/>
        </a:xfrm>
        <a:prstGeom prst="rect">
          <a:avLst/>
        </a:prstGeom>
        <a:solidFill>
          <a:schemeClr val="tx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de-DE" sz="1300" b="1" kern="1200" dirty="0" smtClean="0"/>
            <a:t>Gesellschaft mit begrenzter Haftung (Ltd. </a:t>
          </a:r>
          <a:r>
            <a:rPr lang="de-DE" sz="1300" b="1" kern="1200" dirty="0" err="1" smtClean="0"/>
            <a:t>Şti</a:t>
          </a:r>
          <a:r>
            <a:rPr lang="de-DE" sz="1300" b="1" kern="1200" dirty="0" smtClean="0"/>
            <a:t>.):</a:t>
          </a:r>
          <a:endParaRPr lang="de-DE" sz="1300" b="1" kern="1200" dirty="0"/>
        </a:p>
      </dsp:txBody>
      <dsp:txXfrm>
        <a:off x="1345066" y="2735129"/>
        <a:ext cx="2660970" cy="81127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D93ABA-0907-445F-9917-834223FF8A2D}">
      <dsp:nvSpPr>
        <dsp:cNvPr id="0" name=""/>
        <dsp:cNvSpPr/>
      </dsp:nvSpPr>
      <dsp:spPr>
        <a:xfrm>
          <a:off x="4121613" y="2456765"/>
          <a:ext cx="494882" cy="1414489"/>
        </a:xfrm>
        <a:custGeom>
          <a:avLst/>
          <a:gdLst/>
          <a:ahLst/>
          <a:cxnLst/>
          <a:rect l="0" t="0" r="0" b="0"/>
          <a:pathLst>
            <a:path>
              <a:moveTo>
                <a:pt x="0" y="0"/>
              </a:moveTo>
              <a:lnTo>
                <a:pt x="247441" y="0"/>
              </a:lnTo>
              <a:lnTo>
                <a:pt x="247441" y="1414489"/>
              </a:lnTo>
              <a:lnTo>
                <a:pt x="494882" y="1414489"/>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331590" y="3126545"/>
        <a:ext cx="74928" cy="74928"/>
      </dsp:txXfrm>
    </dsp:sp>
    <dsp:sp modelId="{1D434816-76FE-4D9A-958A-33C3499A7C2B}">
      <dsp:nvSpPr>
        <dsp:cNvPr id="0" name=""/>
        <dsp:cNvSpPr/>
      </dsp:nvSpPr>
      <dsp:spPr>
        <a:xfrm>
          <a:off x="4121613" y="2456765"/>
          <a:ext cx="494882" cy="471496"/>
        </a:xfrm>
        <a:custGeom>
          <a:avLst/>
          <a:gdLst/>
          <a:ahLst/>
          <a:cxnLst/>
          <a:rect l="0" t="0" r="0" b="0"/>
          <a:pathLst>
            <a:path>
              <a:moveTo>
                <a:pt x="0" y="0"/>
              </a:moveTo>
              <a:lnTo>
                <a:pt x="247441" y="0"/>
              </a:lnTo>
              <a:lnTo>
                <a:pt x="247441" y="471496"/>
              </a:lnTo>
              <a:lnTo>
                <a:pt x="494882" y="471496"/>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351966" y="2675424"/>
        <a:ext cx="34176" cy="34176"/>
      </dsp:txXfrm>
    </dsp:sp>
    <dsp:sp modelId="{9CFDBB1A-E5F0-4247-82DB-43D445C4A2CF}">
      <dsp:nvSpPr>
        <dsp:cNvPr id="0" name=""/>
        <dsp:cNvSpPr/>
      </dsp:nvSpPr>
      <dsp:spPr>
        <a:xfrm>
          <a:off x="4121613" y="1985268"/>
          <a:ext cx="494882" cy="471496"/>
        </a:xfrm>
        <a:custGeom>
          <a:avLst/>
          <a:gdLst/>
          <a:ahLst/>
          <a:cxnLst/>
          <a:rect l="0" t="0" r="0" b="0"/>
          <a:pathLst>
            <a:path>
              <a:moveTo>
                <a:pt x="0" y="471496"/>
              </a:moveTo>
              <a:lnTo>
                <a:pt x="247441" y="471496"/>
              </a:lnTo>
              <a:lnTo>
                <a:pt x="247441" y="0"/>
              </a:lnTo>
              <a:lnTo>
                <a:pt x="494882" y="0"/>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351966" y="2203928"/>
        <a:ext cx="34176" cy="34176"/>
      </dsp:txXfrm>
    </dsp:sp>
    <dsp:sp modelId="{0A11C77C-DB9A-4820-98B7-2DED54B7D659}">
      <dsp:nvSpPr>
        <dsp:cNvPr id="0" name=""/>
        <dsp:cNvSpPr/>
      </dsp:nvSpPr>
      <dsp:spPr>
        <a:xfrm>
          <a:off x="4121613" y="1042275"/>
          <a:ext cx="494882" cy="1414489"/>
        </a:xfrm>
        <a:custGeom>
          <a:avLst/>
          <a:gdLst/>
          <a:ahLst/>
          <a:cxnLst/>
          <a:rect l="0" t="0" r="0" b="0"/>
          <a:pathLst>
            <a:path>
              <a:moveTo>
                <a:pt x="0" y="1414489"/>
              </a:moveTo>
              <a:lnTo>
                <a:pt x="247441" y="1414489"/>
              </a:lnTo>
              <a:lnTo>
                <a:pt x="247441" y="0"/>
              </a:lnTo>
              <a:lnTo>
                <a:pt x="494882" y="0"/>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4331590" y="1712056"/>
        <a:ext cx="74928" cy="74928"/>
      </dsp:txXfrm>
    </dsp:sp>
    <dsp:sp modelId="{DAAD4104-04A2-4618-A4CE-8642E58E9FC0}">
      <dsp:nvSpPr>
        <dsp:cNvPr id="0" name=""/>
        <dsp:cNvSpPr/>
      </dsp:nvSpPr>
      <dsp:spPr>
        <a:xfrm>
          <a:off x="1152317" y="1985268"/>
          <a:ext cx="494882" cy="471496"/>
        </a:xfrm>
        <a:custGeom>
          <a:avLst/>
          <a:gdLst/>
          <a:ahLst/>
          <a:cxnLst/>
          <a:rect l="0" t="0" r="0" b="0"/>
          <a:pathLst>
            <a:path>
              <a:moveTo>
                <a:pt x="0" y="0"/>
              </a:moveTo>
              <a:lnTo>
                <a:pt x="247441" y="0"/>
              </a:lnTo>
              <a:lnTo>
                <a:pt x="247441" y="471496"/>
              </a:lnTo>
              <a:lnTo>
                <a:pt x="494882" y="471496"/>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1382670" y="2203928"/>
        <a:ext cx="34176" cy="34176"/>
      </dsp:txXfrm>
    </dsp:sp>
    <dsp:sp modelId="{BFE10398-5B86-49C2-8191-0E86FEE4949C}">
      <dsp:nvSpPr>
        <dsp:cNvPr id="0" name=""/>
        <dsp:cNvSpPr/>
      </dsp:nvSpPr>
      <dsp:spPr>
        <a:xfrm>
          <a:off x="1152317" y="1513772"/>
          <a:ext cx="494882" cy="471496"/>
        </a:xfrm>
        <a:custGeom>
          <a:avLst/>
          <a:gdLst/>
          <a:ahLst/>
          <a:cxnLst/>
          <a:rect l="0" t="0" r="0" b="0"/>
          <a:pathLst>
            <a:path>
              <a:moveTo>
                <a:pt x="0" y="471496"/>
              </a:moveTo>
              <a:lnTo>
                <a:pt x="247441" y="471496"/>
              </a:lnTo>
              <a:lnTo>
                <a:pt x="247441" y="0"/>
              </a:lnTo>
              <a:lnTo>
                <a:pt x="494882" y="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de-DE" sz="500" kern="1200"/>
        </a:p>
      </dsp:txBody>
      <dsp:txXfrm>
        <a:off x="1382670" y="1732432"/>
        <a:ext cx="34176" cy="34176"/>
      </dsp:txXfrm>
    </dsp:sp>
    <dsp:sp modelId="{5426F197-C730-4A0B-90C4-65EF0B4381D7}">
      <dsp:nvSpPr>
        <dsp:cNvPr id="0" name=""/>
        <dsp:cNvSpPr/>
      </dsp:nvSpPr>
      <dsp:spPr>
        <a:xfrm rot="16200000">
          <a:off x="-1210127" y="1608071"/>
          <a:ext cx="3970495" cy="75439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de-DE" sz="3000" b="1" kern="1200" baseline="0" dirty="0" smtClean="0"/>
            <a:t>Kapitalgesellschaften</a:t>
          </a:r>
          <a:endParaRPr lang="de-DE" sz="3000" b="1" kern="1200" dirty="0"/>
        </a:p>
      </dsp:txBody>
      <dsp:txXfrm>
        <a:off x="-1210127" y="1608071"/>
        <a:ext cx="3970495" cy="754394"/>
      </dsp:txXfrm>
    </dsp:sp>
    <dsp:sp modelId="{9DF7F7DD-C1BE-428C-9500-F44BDC55A2E8}">
      <dsp:nvSpPr>
        <dsp:cNvPr id="0" name=""/>
        <dsp:cNvSpPr/>
      </dsp:nvSpPr>
      <dsp:spPr>
        <a:xfrm>
          <a:off x="1647200" y="1136575"/>
          <a:ext cx="2474412" cy="754394"/>
        </a:xfrm>
        <a:prstGeom prst="rect">
          <a:avLst/>
        </a:prstGeom>
        <a:solidFill>
          <a:schemeClr val="tx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de-DE" sz="1400" b="1" kern="1200" dirty="0" smtClean="0"/>
            <a:t>Aktiengesellschaft (</a:t>
          </a:r>
          <a:r>
            <a:rPr lang="de-DE" sz="1400" b="1" kern="1200" dirty="0" err="1" smtClean="0"/>
            <a:t>Anonim</a:t>
          </a:r>
          <a:r>
            <a:rPr lang="de-DE" sz="1400" b="1" kern="1200" dirty="0" smtClean="0"/>
            <a:t> </a:t>
          </a:r>
          <a:r>
            <a:rPr lang="de-DE" sz="1400" b="1" kern="1200" dirty="0" err="1" smtClean="0"/>
            <a:t>Şirketi</a:t>
          </a:r>
          <a:r>
            <a:rPr lang="de-DE" sz="1400" b="1" kern="1200" dirty="0" smtClean="0"/>
            <a:t> - A.Ş.):</a:t>
          </a:r>
          <a:endParaRPr lang="de-DE" sz="1400" b="0" kern="1200" dirty="0"/>
        </a:p>
      </dsp:txBody>
      <dsp:txXfrm>
        <a:off x="1647200" y="1136575"/>
        <a:ext cx="2474412" cy="754394"/>
      </dsp:txXfrm>
    </dsp:sp>
    <dsp:sp modelId="{3824322A-A49A-4137-942E-7E754C809A57}">
      <dsp:nvSpPr>
        <dsp:cNvPr id="0" name=""/>
        <dsp:cNvSpPr/>
      </dsp:nvSpPr>
      <dsp:spPr>
        <a:xfrm>
          <a:off x="1647200" y="2079567"/>
          <a:ext cx="2474412" cy="75439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de-DE" sz="1400" b="1" kern="1200" dirty="0" smtClean="0"/>
            <a:t>Gesellschaft mit begrenzter Haftung (Ltd. </a:t>
          </a:r>
          <a:r>
            <a:rPr lang="de-DE" sz="1400" b="1" kern="1200" dirty="0" err="1" smtClean="0"/>
            <a:t>Şti</a:t>
          </a:r>
          <a:r>
            <a:rPr lang="de-DE" sz="1400" b="1" kern="1200" dirty="0" smtClean="0"/>
            <a:t>.):</a:t>
          </a:r>
          <a:endParaRPr lang="de-DE" sz="1400" b="1" kern="1200" dirty="0"/>
        </a:p>
      </dsp:txBody>
      <dsp:txXfrm>
        <a:off x="1647200" y="2079567"/>
        <a:ext cx="2474412" cy="754394"/>
      </dsp:txXfrm>
    </dsp:sp>
    <dsp:sp modelId="{8C2F28B8-DC91-442B-97F7-D44B24F1572B}">
      <dsp:nvSpPr>
        <dsp:cNvPr id="0" name=""/>
        <dsp:cNvSpPr/>
      </dsp:nvSpPr>
      <dsp:spPr>
        <a:xfrm>
          <a:off x="4616495" y="665078"/>
          <a:ext cx="2474412" cy="75439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de-DE" sz="1400" b="1" kern="1200" dirty="0" smtClean="0"/>
            <a:t>mindestens einer, höchstens fünfzig Gesellschafter </a:t>
          </a:r>
          <a:endParaRPr lang="de-DE" sz="1400" b="1" kern="1200" dirty="0"/>
        </a:p>
      </dsp:txBody>
      <dsp:txXfrm>
        <a:off x="4616495" y="665078"/>
        <a:ext cx="2474412" cy="754394"/>
      </dsp:txXfrm>
    </dsp:sp>
    <dsp:sp modelId="{AC529CBD-F021-4632-9C1A-0E39B82B8923}">
      <dsp:nvSpPr>
        <dsp:cNvPr id="0" name=""/>
        <dsp:cNvSpPr/>
      </dsp:nvSpPr>
      <dsp:spPr>
        <a:xfrm>
          <a:off x="4616495" y="1608071"/>
          <a:ext cx="2474412" cy="75439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de-DE" sz="1400" b="1" kern="1200" dirty="0" smtClean="0"/>
            <a:t>10.000 YTL Grundkapital</a:t>
          </a:r>
          <a:endParaRPr lang="de-DE" sz="1400" b="1" kern="1200" dirty="0"/>
        </a:p>
      </dsp:txBody>
      <dsp:txXfrm>
        <a:off x="4616495" y="1608071"/>
        <a:ext cx="2474412" cy="754394"/>
      </dsp:txXfrm>
    </dsp:sp>
    <dsp:sp modelId="{E07DE630-D780-400F-9050-995AF47E92F0}">
      <dsp:nvSpPr>
        <dsp:cNvPr id="0" name=""/>
        <dsp:cNvSpPr/>
      </dsp:nvSpPr>
      <dsp:spPr>
        <a:xfrm>
          <a:off x="4616495" y="2551064"/>
          <a:ext cx="2474412" cy="75439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de-DE" sz="1400" b="1" kern="1200" dirty="0" smtClean="0"/>
            <a:t>Gründungsbürokratie weniger umfangreich</a:t>
          </a:r>
          <a:endParaRPr lang="de-DE" sz="1400" b="1" kern="1200" dirty="0"/>
        </a:p>
      </dsp:txBody>
      <dsp:txXfrm>
        <a:off x="4616495" y="2551064"/>
        <a:ext cx="2474412" cy="754394"/>
      </dsp:txXfrm>
    </dsp:sp>
    <dsp:sp modelId="{56F693A0-60C0-42EC-875C-762A5F467FAB}">
      <dsp:nvSpPr>
        <dsp:cNvPr id="0" name=""/>
        <dsp:cNvSpPr/>
      </dsp:nvSpPr>
      <dsp:spPr>
        <a:xfrm>
          <a:off x="4616495" y="3494057"/>
          <a:ext cx="2474412" cy="75439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de-DE" sz="1400" b="1" kern="1200" dirty="0" smtClean="0"/>
            <a:t>keine Pflicht zur Gesellschaftsversammlung, geringere Buchhaltungs- und Bilanzierungskosten</a:t>
          </a:r>
          <a:endParaRPr lang="de-DE" sz="1400" b="1" kern="1200" dirty="0"/>
        </a:p>
      </dsp:txBody>
      <dsp:txXfrm>
        <a:off x="4616495" y="3494057"/>
        <a:ext cx="2474412" cy="75439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7.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8F1E11-AFC4-4697-B51B-808E37C41FD5}" type="datetimeFigureOut">
              <a:rPr lang="de-DE" smtClean="0"/>
              <a:pPr/>
              <a:t>21.10.2014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E7ACB-E0B7-441F-A414-89AD4199D4FA}" type="slidenum">
              <a:rPr lang="de-DE" smtClean="0"/>
              <a:pPr/>
              <a:t>‹Nr.›</a:t>
            </a:fld>
            <a:endParaRPr lang="de-DE"/>
          </a:p>
        </p:txBody>
      </p:sp>
    </p:spTree>
    <p:extLst>
      <p:ext uri="{BB962C8B-B14F-4D97-AF65-F5344CB8AC3E}">
        <p14:creationId xmlns:p14="http://schemas.microsoft.com/office/powerpoint/2010/main" val="179964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971600" y="2420888"/>
            <a:ext cx="6480720" cy="648072"/>
          </a:xfrm>
        </p:spPr>
        <p:txBody>
          <a:bodyPr anchor="t" anchorCtr="0"/>
          <a:lstStyle>
            <a:lvl1pPr algn="l">
              <a:defRPr b="0" kern="0" baseline="0">
                <a:solidFill>
                  <a:srgbClr val="353330"/>
                </a:solidFill>
                <a:latin typeface="Arial" pitchFamily="34" charset="0"/>
                <a:cs typeface="Arial" pitchFamily="34" charset="0"/>
              </a:defRPr>
            </a:lvl1pPr>
          </a:lstStyle>
          <a:p>
            <a:r>
              <a:rPr lang="de-DE" dirty="0" smtClean="0"/>
              <a:t>Titel des Vortrags</a:t>
            </a:r>
            <a:endParaRPr lang="de-DE" dirty="0"/>
          </a:p>
        </p:txBody>
      </p:sp>
      <p:sp>
        <p:nvSpPr>
          <p:cNvPr id="4" name="Datumsplatzhalter 3"/>
          <p:cNvSpPr>
            <a:spLocks noGrp="1"/>
          </p:cNvSpPr>
          <p:nvPr>
            <p:ph type="dt" sz="half" idx="10"/>
          </p:nvPr>
        </p:nvSpPr>
        <p:spPr>
          <a:xfrm>
            <a:off x="251518" y="6309320"/>
            <a:ext cx="2339282" cy="412155"/>
          </a:xfrm>
        </p:spPr>
        <p:txBody>
          <a:bodyPr/>
          <a:lstStyle/>
          <a:p>
            <a:fld id="{E648A7C3-CEC8-4CD0-8E69-D28D5A169D04}" type="datetime1">
              <a:rPr lang="de-DE" smtClean="0"/>
              <a:pPr/>
              <a:t>21.10.2014</a:t>
            </a:fld>
            <a:endParaRPr lang="de-DE" dirty="0"/>
          </a:p>
        </p:txBody>
      </p:sp>
      <p:sp>
        <p:nvSpPr>
          <p:cNvPr id="5" name="Fußzeilenplatzhalter 4"/>
          <p:cNvSpPr>
            <a:spLocks noGrp="1"/>
          </p:cNvSpPr>
          <p:nvPr>
            <p:ph type="ftr" sz="quarter" idx="11"/>
          </p:nvPr>
        </p:nvSpPr>
        <p:spPr>
          <a:xfrm>
            <a:off x="2699792" y="6309320"/>
            <a:ext cx="3744416" cy="412155"/>
          </a:xfrm>
        </p:spPr>
        <p:txBody>
          <a:bodyPr/>
          <a:lstStyle>
            <a:lvl1pPr algn="l">
              <a:defRPr/>
            </a:lvl1pPr>
          </a:lstStyle>
          <a:p>
            <a:r>
              <a:rPr lang="de-DE" dirty="0" smtClean="0"/>
              <a:t>© www.gencer-coll.eu</a:t>
            </a:r>
            <a:endParaRPr lang="de-DE" dirty="0"/>
          </a:p>
        </p:txBody>
      </p:sp>
      <p:sp>
        <p:nvSpPr>
          <p:cNvPr id="6" name="Foliennummernplatzhalter 5"/>
          <p:cNvSpPr>
            <a:spLocks noGrp="1"/>
          </p:cNvSpPr>
          <p:nvPr>
            <p:ph type="sldNum" sz="quarter" idx="12"/>
          </p:nvPr>
        </p:nvSpPr>
        <p:spPr>
          <a:xfrm>
            <a:off x="6553200" y="6309320"/>
            <a:ext cx="2133600" cy="412155"/>
          </a:xfrm>
        </p:spPr>
        <p:txBody>
          <a:bodyPr/>
          <a:lstStyle/>
          <a:p>
            <a:fld id="{BEE2948E-B6F3-4081-9C2A-A2641D91FEA7}" type="slidenum">
              <a:rPr lang="de-DE" smtClean="0"/>
              <a:pPr/>
              <a:t>‹Nr.›</a:t>
            </a:fld>
            <a:endParaRPr lang="de-DE" dirty="0"/>
          </a:p>
        </p:txBody>
      </p:sp>
      <p:pic>
        <p:nvPicPr>
          <p:cNvPr id="14" name="Grafik 13"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8" name="Textplatzhalter 2"/>
          <p:cNvSpPr>
            <a:spLocks noGrp="1"/>
          </p:cNvSpPr>
          <p:nvPr>
            <p:ph idx="1" hasCustomPrompt="1"/>
          </p:nvPr>
        </p:nvSpPr>
        <p:spPr>
          <a:xfrm>
            <a:off x="971600" y="3429001"/>
            <a:ext cx="6480720" cy="1368152"/>
          </a:xfrm>
          <a:prstGeom prst="rect">
            <a:avLst/>
          </a:prstGeom>
        </p:spPr>
        <p:txBody>
          <a:bodyPr vert="horz" lIns="91440" tIns="45720" rIns="91440" bIns="45720" rtlCol="0">
            <a:normAutofit/>
          </a:bodyPr>
          <a:lstStyle>
            <a:lvl1pPr marL="0" indent="0">
              <a:buNone/>
              <a:defRPr sz="2000" kern="0" spc="0" baseline="0">
                <a:latin typeface="Arial" pitchFamily="34" charset="0"/>
                <a:cs typeface="Arial" pitchFamily="34" charset="0"/>
              </a:defRPr>
            </a:lvl1pPr>
          </a:lstStyle>
          <a:p>
            <a:pPr lvl="0"/>
            <a:r>
              <a:rPr lang="de-DE" dirty="0" smtClean="0"/>
              <a:t>Untertitel des Vortrags </a:t>
            </a:r>
          </a:p>
          <a:p>
            <a:pPr lvl="0"/>
            <a:r>
              <a:rPr lang="de-DE" dirty="0" smtClean="0"/>
              <a:t>Name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263DEAEF-1637-4FDA-BE0C-BD65E5165450}" type="datetime1">
              <a:rPr lang="de-DE" smtClean="0"/>
              <a:pPr/>
              <a:t>21.10.2014</a:t>
            </a:fld>
            <a:endParaRPr lang="de-DE"/>
          </a:p>
        </p:txBody>
      </p:sp>
      <p:sp>
        <p:nvSpPr>
          <p:cNvPr id="5" name="Fußzeilenplatzhalter 4"/>
          <p:cNvSpPr>
            <a:spLocks noGrp="1"/>
          </p:cNvSpPr>
          <p:nvPr>
            <p:ph type="ftr" sz="quarter" idx="11"/>
          </p:nvPr>
        </p:nvSpPr>
        <p:spPr/>
        <p:txBody>
          <a:bodyPr/>
          <a:lstStyle/>
          <a:p>
            <a:r>
              <a:rPr lang="de-DE" smtClean="0"/>
              <a:t>www.gencer-coll.eu</a:t>
            </a:r>
            <a:endParaRPr lang="de-DE" dirty="0"/>
          </a:p>
        </p:txBody>
      </p:sp>
      <p:sp>
        <p:nvSpPr>
          <p:cNvPr id="6" name="Foliennummernplatzhalter 5"/>
          <p:cNvSpPr>
            <a:spLocks noGrp="1"/>
          </p:cNvSpPr>
          <p:nvPr>
            <p:ph type="sldNum" sz="quarter" idx="12"/>
          </p:nvPr>
        </p:nvSpPr>
        <p:spPr/>
        <p:txBody>
          <a:bodyPr/>
          <a:lstStyle/>
          <a:p>
            <a:fld id="{BEE2948E-B6F3-4081-9C2A-A2641D91FEA7}" type="slidenum">
              <a:rPr lang="de-DE" smtClean="0"/>
              <a:pPr/>
              <a:t>‹Nr.›</a:t>
            </a:fld>
            <a:endParaRPr lang="de-DE"/>
          </a:p>
        </p:txBody>
      </p:sp>
      <p:pic>
        <p:nvPicPr>
          <p:cNvPr id="9" name="Grafik 8"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11" name="Titel 1"/>
          <p:cNvSpPr>
            <a:spLocks noGrp="1"/>
          </p:cNvSpPr>
          <p:nvPr>
            <p:ph type="title" hasCustomPrompt="1"/>
          </p:nvPr>
        </p:nvSpPr>
        <p:spPr>
          <a:xfrm>
            <a:off x="251518" y="1268760"/>
            <a:ext cx="7200802" cy="432048"/>
          </a:xfrm>
        </p:spPr>
        <p:txBody>
          <a:bodyPr anchor="t" anchorCtr="0"/>
          <a:lstStyle>
            <a:lvl1pPr algn="l">
              <a:defRPr sz="2400" b="1">
                <a:latin typeface="Arial" pitchFamily="34" charset="0"/>
                <a:cs typeface="Arial" pitchFamily="34" charset="0"/>
              </a:defRPr>
            </a:lvl1pPr>
          </a:lstStyle>
          <a:p>
            <a:r>
              <a:rPr lang="de-DE" dirty="0" smtClean="0"/>
              <a:t>Überschrift</a:t>
            </a:r>
            <a:endParaRPr lang="de-DE" dirty="0"/>
          </a:p>
        </p:txBody>
      </p:sp>
      <p:sp>
        <p:nvSpPr>
          <p:cNvPr id="12" name="Inhaltsplatzhalter 2"/>
          <p:cNvSpPr>
            <a:spLocks noGrp="1"/>
          </p:cNvSpPr>
          <p:nvPr>
            <p:ph sz="half" idx="1"/>
          </p:nvPr>
        </p:nvSpPr>
        <p:spPr>
          <a:xfrm>
            <a:off x="251518" y="1988840"/>
            <a:ext cx="7200802" cy="4032448"/>
          </a:xfrm>
          <a:prstGeom prst="rect">
            <a:avLst/>
          </a:prstGeom>
        </p:spPr>
        <p:txBody>
          <a:bodyPr/>
          <a:lstStyle>
            <a:lvl1pPr>
              <a:spcBef>
                <a:spcPts val="0"/>
              </a:spcBef>
              <a:defRPr sz="2400" kern="0" spc="0" baseline="0">
                <a:latin typeface="Arial" pitchFamily="34" charset="0"/>
                <a:cs typeface="Arial" pitchFamily="34" charset="0"/>
              </a:defRPr>
            </a:lvl1pPr>
            <a:lvl2pPr marL="623888" indent="-263525">
              <a:spcBef>
                <a:spcPts val="0"/>
              </a:spcBef>
              <a:buFont typeface="Arial" pitchFamily="34" charset="0"/>
              <a:buChar char="•"/>
              <a:defRPr sz="1800" kern="0" spc="0" baseline="0">
                <a:latin typeface="Arial" pitchFamily="34" charset="0"/>
                <a:cs typeface="Arial" pitchFamily="34" charset="0"/>
              </a:defRPr>
            </a:lvl2pPr>
            <a:lvl3pPr marL="896938" indent="-273050">
              <a:spcBef>
                <a:spcPts val="0"/>
              </a:spcBef>
              <a:buFont typeface="Arial" pitchFamily="34" charset="0"/>
              <a:buChar char="•"/>
              <a:defRPr sz="1800" kern="0" spc="0" baseline="0">
                <a:latin typeface="Arial" pitchFamily="34" charset="0"/>
                <a:cs typeface="Arial" pitchFamily="34" charset="0"/>
              </a:defRPr>
            </a:lvl3pPr>
            <a:lvl4pPr marL="1169988" indent="-273050">
              <a:spcBef>
                <a:spcPts val="0"/>
              </a:spcBef>
              <a:buFont typeface="Arial" pitchFamily="34" charset="0"/>
              <a:buChar char="•"/>
              <a:defRPr sz="1800" b="0" kern="0" spc="0" baseline="0">
                <a:latin typeface="Arial" pitchFamily="34" charset="0"/>
                <a:cs typeface="Arial" pitchFamily="34" charset="0"/>
              </a:defRPr>
            </a:lvl4pPr>
            <a:lvl5pPr marL="1455738" indent="-285750">
              <a:spcBef>
                <a:spcPts val="0"/>
              </a:spcBef>
              <a:buFont typeface="Arial" pitchFamily="34" charset="0"/>
              <a:buChar char="•"/>
              <a:defRPr sz="1800" kern="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CAA3578A-85F5-48B8-8372-2FD459CBD0CA}" type="datetime1">
              <a:rPr lang="de-DE" smtClean="0"/>
              <a:pPr/>
              <a:t>21.10.2014</a:t>
            </a:fld>
            <a:endParaRPr lang="de-DE"/>
          </a:p>
        </p:txBody>
      </p:sp>
      <p:sp>
        <p:nvSpPr>
          <p:cNvPr id="6" name="Fußzeilenplatzhalter 5"/>
          <p:cNvSpPr>
            <a:spLocks noGrp="1"/>
          </p:cNvSpPr>
          <p:nvPr>
            <p:ph type="ftr" sz="quarter" idx="11"/>
          </p:nvPr>
        </p:nvSpPr>
        <p:spPr/>
        <p:txBody>
          <a:bodyPr/>
          <a:lstStyle/>
          <a:p>
            <a:r>
              <a:rPr lang="de-DE" smtClean="0"/>
              <a:t>www.gencer-coll.eu</a:t>
            </a:r>
            <a:endParaRPr lang="de-DE" dirty="0"/>
          </a:p>
        </p:txBody>
      </p:sp>
      <p:sp>
        <p:nvSpPr>
          <p:cNvPr id="7" name="Foliennummernplatzhalter 6"/>
          <p:cNvSpPr>
            <a:spLocks noGrp="1"/>
          </p:cNvSpPr>
          <p:nvPr>
            <p:ph type="sldNum" sz="quarter" idx="12"/>
          </p:nvPr>
        </p:nvSpPr>
        <p:spPr/>
        <p:txBody>
          <a:bodyPr/>
          <a:lstStyle/>
          <a:p>
            <a:fld id="{BEE2948E-B6F3-4081-9C2A-A2641D91FEA7}" type="slidenum">
              <a:rPr lang="de-DE" smtClean="0"/>
              <a:pPr/>
              <a:t>‹Nr.›</a:t>
            </a:fld>
            <a:endParaRPr lang="de-DE"/>
          </a:p>
        </p:txBody>
      </p:sp>
      <p:pic>
        <p:nvPicPr>
          <p:cNvPr id="12" name="Grafik 11"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16" name="Titel 1"/>
          <p:cNvSpPr>
            <a:spLocks noGrp="1"/>
          </p:cNvSpPr>
          <p:nvPr>
            <p:ph type="title" hasCustomPrompt="1"/>
          </p:nvPr>
        </p:nvSpPr>
        <p:spPr>
          <a:xfrm>
            <a:off x="251518" y="1268760"/>
            <a:ext cx="7200802" cy="432048"/>
          </a:xfrm>
        </p:spPr>
        <p:txBody>
          <a:bodyPr anchor="t" anchorCtr="0"/>
          <a:lstStyle>
            <a:lvl1pPr algn="l">
              <a:defRPr sz="2400" b="0">
                <a:latin typeface="Arial" pitchFamily="34" charset="0"/>
                <a:cs typeface="Arial" pitchFamily="34" charset="0"/>
              </a:defRPr>
            </a:lvl1pPr>
          </a:lstStyle>
          <a:p>
            <a:r>
              <a:rPr lang="de-DE" dirty="0" smtClean="0"/>
              <a:t>Überschrift</a:t>
            </a:r>
            <a:endParaRPr lang="de-DE" dirty="0"/>
          </a:p>
        </p:txBody>
      </p:sp>
      <p:sp>
        <p:nvSpPr>
          <p:cNvPr id="17" name="Inhaltsplatzhalter 2"/>
          <p:cNvSpPr>
            <a:spLocks noGrp="1"/>
          </p:cNvSpPr>
          <p:nvPr>
            <p:ph sz="half" idx="1"/>
          </p:nvPr>
        </p:nvSpPr>
        <p:spPr>
          <a:xfrm>
            <a:off x="251518" y="1988840"/>
            <a:ext cx="3528394" cy="4032448"/>
          </a:xfrm>
          <a:prstGeom prst="rect">
            <a:avLst/>
          </a:prstGeom>
        </p:spPr>
        <p:txBody>
          <a:bodyPr/>
          <a:lstStyle>
            <a:lvl1pPr>
              <a:spcBef>
                <a:spcPts val="0"/>
              </a:spcBef>
              <a:defRPr sz="2400" kern="0" spc="0" baseline="0">
                <a:latin typeface="Arial" pitchFamily="34" charset="0"/>
                <a:cs typeface="Arial" pitchFamily="34" charset="0"/>
              </a:defRPr>
            </a:lvl1pPr>
            <a:lvl2pPr marL="623888" indent="-263525">
              <a:spcBef>
                <a:spcPts val="0"/>
              </a:spcBef>
              <a:buFont typeface="Arial" pitchFamily="34" charset="0"/>
              <a:buChar char="•"/>
              <a:defRPr sz="1800" kern="0" spc="0" baseline="0">
                <a:latin typeface="Arial" pitchFamily="34" charset="0"/>
                <a:cs typeface="Arial" pitchFamily="34" charset="0"/>
              </a:defRPr>
            </a:lvl2pPr>
            <a:lvl3pPr marL="896938" indent="-273050">
              <a:spcBef>
                <a:spcPts val="0"/>
              </a:spcBef>
              <a:buFont typeface="Arial" pitchFamily="34" charset="0"/>
              <a:buChar char="•"/>
              <a:defRPr sz="1800" kern="0" spc="0" baseline="0">
                <a:latin typeface="Arial" pitchFamily="34" charset="0"/>
                <a:cs typeface="Arial" pitchFamily="34" charset="0"/>
              </a:defRPr>
            </a:lvl3pPr>
            <a:lvl4pPr marL="1169988" indent="-273050">
              <a:spcBef>
                <a:spcPts val="0"/>
              </a:spcBef>
              <a:buFont typeface="Arial" pitchFamily="34" charset="0"/>
              <a:buChar char="•"/>
              <a:defRPr sz="1800" b="0" kern="0" spc="0" baseline="0">
                <a:latin typeface="Arial" pitchFamily="34" charset="0"/>
                <a:cs typeface="Arial" pitchFamily="34" charset="0"/>
              </a:defRPr>
            </a:lvl4pPr>
            <a:lvl5pPr marL="1455738" indent="-285750">
              <a:spcBef>
                <a:spcPts val="0"/>
              </a:spcBef>
              <a:buFont typeface="Arial" pitchFamily="34" charset="0"/>
              <a:buChar char="•"/>
              <a:defRPr sz="1800" kern="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8" name="Inhaltsplatzhalter 2"/>
          <p:cNvSpPr>
            <a:spLocks noGrp="1"/>
          </p:cNvSpPr>
          <p:nvPr>
            <p:ph sz="half" idx="13"/>
          </p:nvPr>
        </p:nvSpPr>
        <p:spPr>
          <a:xfrm>
            <a:off x="3923928" y="1988840"/>
            <a:ext cx="3528394" cy="4032448"/>
          </a:xfrm>
          <a:prstGeom prst="rect">
            <a:avLst/>
          </a:prstGeom>
        </p:spPr>
        <p:txBody>
          <a:bodyPr/>
          <a:lstStyle>
            <a:lvl1pPr>
              <a:spcBef>
                <a:spcPts val="0"/>
              </a:spcBef>
              <a:defRPr sz="2400" kern="0" spc="0" baseline="0">
                <a:latin typeface="Arial" pitchFamily="34" charset="0"/>
                <a:cs typeface="Arial" pitchFamily="34" charset="0"/>
              </a:defRPr>
            </a:lvl1pPr>
            <a:lvl2pPr marL="623888" indent="-263525">
              <a:spcBef>
                <a:spcPts val="0"/>
              </a:spcBef>
              <a:buFont typeface="Arial" pitchFamily="34" charset="0"/>
              <a:buChar char="•"/>
              <a:defRPr sz="1800" kern="0" spc="0" baseline="0">
                <a:latin typeface="Arial" pitchFamily="34" charset="0"/>
                <a:cs typeface="Arial" pitchFamily="34" charset="0"/>
              </a:defRPr>
            </a:lvl2pPr>
            <a:lvl3pPr marL="896938" indent="-273050">
              <a:spcBef>
                <a:spcPts val="0"/>
              </a:spcBef>
              <a:buFont typeface="Arial" pitchFamily="34" charset="0"/>
              <a:buChar char="•"/>
              <a:defRPr sz="1800" kern="0" spc="0" baseline="0">
                <a:latin typeface="Arial" pitchFamily="34" charset="0"/>
                <a:cs typeface="Arial" pitchFamily="34" charset="0"/>
              </a:defRPr>
            </a:lvl3pPr>
            <a:lvl4pPr marL="1169988" indent="-273050">
              <a:spcBef>
                <a:spcPts val="0"/>
              </a:spcBef>
              <a:buFont typeface="Arial" pitchFamily="34" charset="0"/>
              <a:buChar char="•"/>
              <a:defRPr sz="1800" b="0" kern="0" spc="0" baseline="0">
                <a:latin typeface="Arial" pitchFamily="34" charset="0"/>
                <a:cs typeface="Arial" pitchFamily="34" charset="0"/>
              </a:defRPr>
            </a:lvl4pPr>
            <a:lvl5pPr marL="1455738" indent="-285750">
              <a:spcBef>
                <a:spcPts val="0"/>
              </a:spcBef>
              <a:buFont typeface="Arial" pitchFamily="34" charset="0"/>
              <a:buChar char="•"/>
              <a:defRPr sz="1800" kern="0" spc="0"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214414" y="0"/>
            <a:ext cx="7258072" cy="1143000"/>
          </a:xfrm>
          <a:prstGeom prst="rect">
            <a:avLst/>
          </a:prstGeom>
        </p:spPr>
        <p:txBody>
          <a:bodyPr vert="horz" lIns="91440" tIns="45720" rIns="91440" bIns="45720" rtlCol="0" anchor="ctr">
            <a:noAutofit/>
          </a:bodyPr>
          <a:lstStyle/>
          <a:p>
            <a:r>
              <a:rPr lang="de-DE" dirty="0" smtClean="0"/>
              <a:t>Überschrift</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pitchFamily="34" charset="0"/>
              </a:defRPr>
            </a:lvl1pPr>
          </a:lstStyle>
          <a:p>
            <a:fld id="{7F64A02F-5D34-4A22-98D8-9A95EB9F56D8}" type="datetime1">
              <a:rPr lang="de-DE" smtClean="0"/>
              <a:pPr/>
              <a:t>21.10.2014</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pitchFamily="34" charset="0"/>
              </a:defRPr>
            </a:lvl1pPr>
          </a:lstStyle>
          <a:p>
            <a:r>
              <a:rPr lang="de-DE" dirty="0" smtClean="0"/>
              <a:t>www.gencer-coll.eu</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pitchFamily="34" charset="0"/>
              </a:defRPr>
            </a:lvl1pPr>
          </a:lstStyle>
          <a:p>
            <a:fld id="{CE27A4D7-4096-4EAF-AA9B-8B264FB55CA8}" type="slidenum">
              <a:rPr lang="de-DE" smtClean="0"/>
              <a:pPr/>
              <a:t>‹Nr.›</a:t>
            </a:fld>
            <a:endParaRPr lang="de-DE" dirty="0"/>
          </a:p>
        </p:txBody>
      </p:sp>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2" r:id="rId3"/>
  </p:sldLayoutIdLst>
  <p:hf hdr="0"/>
  <p:txStyles>
    <p:titleStyle>
      <a:lvl1pPr algn="l" defTabSz="914400" rtl="0" eaLnBrk="1" latinLnBrk="0" hangingPunct="1">
        <a:spcBef>
          <a:spcPct val="0"/>
        </a:spcBef>
        <a:buNone/>
        <a:defRPr sz="4000" b="1" kern="1200">
          <a:solidFill>
            <a:srgbClr val="7E161A"/>
          </a:solidFill>
          <a:latin typeface="TurkishHlv" pitchFamily="34" charset="0"/>
          <a:ea typeface="+mj-ea"/>
          <a:cs typeface="+mj-cs"/>
        </a:defRPr>
      </a:lvl1pPr>
    </p:titleStyle>
    <p:bodyStyle>
      <a:lvl1pPr marL="342900" indent="-342900" algn="l" defTabSz="914400" rtl="0" eaLnBrk="1" latinLnBrk="0" hangingPunct="1">
        <a:spcBef>
          <a:spcPct val="20000"/>
        </a:spcBef>
        <a:buClr>
          <a:srgbClr val="7E161A"/>
        </a:buClr>
        <a:buSzPct val="140000"/>
        <a:buFont typeface="Arial" pitchFamily="34" charset="0"/>
        <a:buChar char="•"/>
        <a:defRPr sz="3200" kern="1200" spc="-190" baseline="0">
          <a:solidFill>
            <a:srgbClr val="353330"/>
          </a:solidFill>
          <a:latin typeface="TurkishHlv"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spc="-190" baseline="0">
          <a:solidFill>
            <a:srgbClr val="353330"/>
          </a:solidFill>
          <a:latin typeface="TurkishHlv"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spc="-190" baseline="0">
          <a:solidFill>
            <a:srgbClr val="353330"/>
          </a:solidFill>
          <a:latin typeface="TurkishHlv"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spc="-190" baseline="0">
          <a:solidFill>
            <a:srgbClr val="353330"/>
          </a:solidFill>
          <a:latin typeface="TurkishHlv"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spc="-190" baseline="0">
          <a:solidFill>
            <a:srgbClr val="353330"/>
          </a:solidFill>
          <a:latin typeface="TurkishHlv"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solidFill>
                  <a:srgbClr val="353330">
                    <a:tint val="75000"/>
                  </a:srgbClr>
                </a:solidFill>
              </a:rPr>
              <a:pPr/>
              <a:t>21.10.2014</a:t>
            </a:fld>
            <a:endParaRPr lang="de-DE">
              <a:solidFill>
                <a:srgbClr val="353330">
                  <a:tint val="75000"/>
                </a:srgbClr>
              </a:solidFill>
            </a:endParaRPr>
          </a:p>
        </p:txBody>
      </p:sp>
      <p:sp>
        <p:nvSpPr>
          <p:cNvPr id="3" name="Fußzeilenplatzhalter 2"/>
          <p:cNvSpPr>
            <a:spLocks noGrp="1"/>
          </p:cNvSpPr>
          <p:nvPr>
            <p:ph type="ftr" sz="quarter" idx="11"/>
          </p:nvPr>
        </p:nvSpPr>
        <p:spPr/>
        <p:txBody>
          <a:bodyPr/>
          <a:lstStyle/>
          <a:p>
            <a:r>
              <a:rPr lang="de-DE" smtClean="0">
                <a:solidFill>
                  <a:srgbClr val="353330">
                    <a:tint val="75000"/>
                  </a:srgbClr>
                </a:solidFill>
              </a:rPr>
              <a:t>www.gencer-coll.eu</a:t>
            </a:r>
            <a:endParaRPr lang="de-DE" dirty="0">
              <a:solidFill>
                <a:srgbClr val="353330">
                  <a:tint val="75000"/>
                </a:srgbClr>
              </a:solidFill>
            </a:endParaRPr>
          </a:p>
        </p:txBody>
      </p:sp>
      <p:sp>
        <p:nvSpPr>
          <p:cNvPr id="4" name="Foliennummernplatzhalter 3"/>
          <p:cNvSpPr>
            <a:spLocks noGrp="1"/>
          </p:cNvSpPr>
          <p:nvPr>
            <p:ph type="sldNum" sz="quarter" idx="12"/>
          </p:nvPr>
        </p:nvSpPr>
        <p:spPr/>
        <p:txBody>
          <a:bodyPr/>
          <a:lstStyle/>
          <a:p>
            <a:fld id="{BEE2948E-B6F3-4081-9C2A-A2641D91FEA7}" type="slidenum">
              <a:rPr lang="de-DE" smtClean="0">
                <a:solidFill>
                  <a:srgbClr val="353330">
                    <a:tint val="75000"/>
                  </a:srgbClr>
                </a:solidFill>
              </a:rPr>
              <a:pPr/>
              <a:t>1</a:t>
            </a:fld>
            <a:endParaRPr lang="de-DE">
              <a:solidFill>
                <a:srgbClr val="353330">
                  <a:tint val="75000"/>
                </a:srgbClr>
              </a:solidFill>
            </a:endParaRPr>
          </a:p>
        </p:txBody>
      </p:sp>
      <p:sp>
        <p:nvSpPr>
          <p:cNvPr id="5" name="Titel 4"/>
          <p:cNvSpPr>
            <a:spLocks noGrp="1"/>
          </p:cNvSpPr>
          <p:nvPr>
            <p:ph type="title"/>
          </p:nvPr>
        </p:nvSpPr>
        <p:spPr>
          <a:xfrm>
            <a:off x="251518" y="1268760"/>
            <a:ext cx="7200802" cy="720080"/>
          </a:xfrm>
        </p:spPr>
        <p:txBody>
          <a:bodyPr/>
          <a:lstStyle/>
          <a:p>
            <a:r>
              <a:rPr lang="de-DE" sz="2000" dirty="0"/>
              <a:t>Rechtliche und steuerliche Rahmenbedingungen</a:t>
            </a:r>
            <a:br>
              <a:rPr lang="de-DE" sz="2000" dirty="0"/>
            </a:br>
            <a:r>
              <a:rPr lang="de-DE" sz="2000" dirty="0"/>
              <a:t>in der </a:t>
            </a:r>
            <a:r>
              <a:rPr lang="de-DE" sz="2000" dirty="0" smtClean="0"/>
              <a:t>Türkei</a:t>
            </a:r>
            <a:r>
              <a:rPr lang="de-DE" sz="2000" dirty="0"/>
              <a:t/>
            </a:r>
            <a:br>
              <a:rPr lang="de-DE" sz="2000" dirty="0"/>
            </a:br>
            <a:r>
              <a:rPr lang="de-DE" dirty="0"/>
              <a:t/>
            </a:r>
            <a:br>
              <a:rPr lang="de-DE" dirty="0"/>
            </a:br>
            <a:endParaRPr lang="de-DE"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3724374813"/>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6094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10</a:t>
            </a:fld>
            <a:endParaRPr lang="de-DE"/>
          </a:p>
        </p:txBody>
      </p:sp>
      <p:sp>
        <p:nvSpPr>
          <p:cNvPr id="5" name="4 Başlık"/>
          <p:cNvSpPr>
            <a:spLocks noGrp="1"/>
          </p:cNvSpPr>
          <p:nvPr>
            <p:ph type="title"/>
          </p:nvPr>
        </p:nvSpPr>
        <p:spPr/>
        <p:txBody>
          <a:bodyPr/>
          <a:lstStyle/>
          <a:p>
            <a:r>
              <a:rPr lang="de-DE" sz="2100" i="1" dirty="0"/>
              <a:t>Grundlagen türkischen Rechts:</a:t>
            </a:r>
            <a:r>
              <a:rPr lang="de-DE" sz="2100" dirty="0"/>
              <a:t> </a:t>
            </a:r>
            <a:r>
              <a:rPr lang="de-DE" sz="2100" i="1" dirty="0" smtClean="0"/>
              <a:t>Rechtsdurchsetzung IV</a:t>
            </a:r>
            <a:endParaRPr lang="tr-TR" sz="2100" i="1"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2092684928"/>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3790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dirty="0"/>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11</a:t>
            </a:fld>
            <a:endParaRPr lang="de-DE"/>
          </a:p>
        </p:txBody>
      </p:sp>
      <p:sp>
        <p:nvSpPr>
          <p:cNvPr id="5" name="4 Başlık"/>
          <p:cNvSpPr>
            <a:spLocks noGrp="1"/>
          </p:cNvSpPr>
          <p:nvPr>
            <p:ph type="title"/>
          </p:nvPr>
        </p:nvSpPr>
        <p:spPr/>
        <p:txBody>
          <a:bodyPr/>
          <a:lstStyle/>
          <a:p>
            <a:r>
              <a:rPr lang="de-DE" sz="2100" i="1" dirty="0"/>
              <a:t>Grundlagen türkischen Rechts:</a:t>
            </a:r>
            <a:r>
              <a:rPr lang="de-DE" sz="2100" dirty="0"/>
              <a:t> </a:t>
            </a:r>
            <a:r>
              <a:rPr lang="de-DE" sz="2100" i="1" dirty="0" smtClean="0"/>
              <a:t>Rechtsdurchsetzung V</a:t>
            </a:r>
            <a:endParaRPr lang="tr-TR" sz="2100" i="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268628316"/>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6151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12</a:t>
            </a:fld>
            <a:endParaRPr lang="de-DE"/>
          </a:p>
        </p:txBody>
      </p:sp>
      <p:sp>
        <p:nvSpPr>
          <p:cNvPr id="5" name="4 Başlık"/>
          <p:cNvSpPr>
            <a:spLocks noGrp="1"/>
          </p:cNvSpPr>
          <p:nvPr>
            <p:ph type="title"/>
          </p:nvPr>
        </p:nvSpPr>
        <p:spPr/>
        <p:txBody>
          <a:bodyPr/>
          <a:lstStyle/>
          <a:p>
            <a:r>
              <a:rPr lang="de-DE" sz="2100" i="1" dirty="0"/>
              <a:t>Grundlagen türkischen Rechts:</a:t>
            </a:r>
            <a:r>
              <a:rPr lang="de-DE" sz="2100" dirty="0"/>
              <a:t> </a:t>
            </a:r>
            <a:r>
              <a:rPr lang="de-DE" sz="2100" i="1" dirty="0" smtClean="0"/>
              <a:t>Rechtsdurchsetzung VI</a:t>
            </a:r>
            <a:endParaRPr lang="tr-TR" sz="2100" i="1"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588903985"/>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9494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13</a:t>
            </a:fld>
            <a:endParaRPr lang="de-DE"/>
          </a:p>
        </p:txBody>
      </p:sp>
      <p:sp>
        <p:nvSpPr>
          <p:cNvPr id="5" name="4 Başlık"/>
          <p:cNvSpPr>
            <a:spLocks noGrp="1"/>
          </p:cNvSpPr>
          <p:nvPr>
            <p:ph type="title"/>
          </p:nvPr>
        </p:nvSpPr>
        <p:spPr>
          <a:xfrm>
            <a:off x="251518" y="1268760"/>
            <a:ext cx="7560842" cy="432048"/>
          </a:xfrm>
        </p:spPr>
        <p:txBody>
          <a:bodyPr/>
          <a:lstStyle/>
          <a:p>
            <a:r>
              <a:rPr lang="de-DE" sz="2100" i="1" dirty="0"/>
              <a:t>Grundlagen türkischen Rechts:</a:t>
            </a:r>
            <a:r>
              <a:rPr lang="de-DE" sz="2100" dirty="0"/>
              <a:t> Rechtsdurchsetzung V</a:t>
            </a:r>
            <a:r>
              <a:rPr lang="de-DE" sz="2100" dirty="0" smtClean="0"/>
              <a:t>II</a:t>
            </a:r>
            <a:endParaRPr lang="tr-TR" sz="2100"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102959293"/>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1523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14</a:t>
            </a:fld>
            <a:endParaRPr lang="de-DE"/>
          </a:p>
        </p:txBody>
      </p:sp>
      <p:sp>
        <p:nvSpPr>
          <p:cNvPr id="5" name="4 Başlık"/>
          <p:cNvSpPr>
            <a:spLocks noGrp="1"/>
          </p:cNvSpPr>
          <p:nvPr>
            <p:ph type="title"/>
          </p:nvPr>
        </p:nvSpPr>
        <p:spPr>
          <a:xfrm>
            <a:off x="251518" y="1268760"/>
            <a:ext cx="7200802" cy="432048"/>
          </a:xfrm>
        </p:spPr>
        <p:txBody>
          <a:bodyPr/>
          <a:lstStyle/>
          <a:p>
            <a:r>
              <a:rPr lang="de-DE" sz="2100" i="1" dirty="0"/>
              <a:t>Grundlagen türkischen </a:t>
            </a:r>
            <a:r>
              <a:rPr lang="de-DE" sz="2100" i="1" dirty="0" smtClean="0"/>
              <a:t>Rechts:</a:t>
            </a:r>
            <a:r>
              <a:rPr lang="de-DE" sz="2100" dirty="0" smtClean="0"/>
              <a:t> Handelsgesetzbuch</a:t>
            </a:r>
            <a:endParaRPr lang="tr-TR" sz="2100"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3527704792"/>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8917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15</a:t>
            </a:fld>
            <a:endParaRPr lang="de-DE"/>
          </a:p>
        </p:txBody>
      </p:sp>
      <p:sp>
        <p:nvSpPr>
          <p:cNvPr id="5" name="4 Başlık"/>
          <p:cNvSpPr>
            <a:spLocks noGrp="1"/>
          </p:cNvSpPr>
          <p:nvPr>
            <p:ph type="title"/>
          </p:nvPr>
        </p:nvSpPr>
        <p:spPr>
          <a:xfrm>
            <a:off x="251518" y="1268760"/>
            <a:ext cx="7200802" cy="432048"/>
          </a:xfrm>
        </p:spPr>
        <p:txBody>
          <a:bodyPr/>
          <a:lstStyle/>
          <a:p>
            <a:r>
              <a:rPr lang="de-DE" sz="2100" i="1" dirty="0"/>
              <a:t>Grundlagen türkischen </a:t>
            </a:r>
            <a:r>
              <a:rPr lang="de-DE" sz="2100" i="1" dirty="0" smtClean="0"/>
              <a:t>Rechts:</a:t>
            </a:r>
            <a:r>
              <a:rPr lang="de-DE" sz="2100" dirty="0" smtClean="0"/>
              <a:t> Gesellschaftsrecht</a:t>
            </a:r>
            <a:endParaRPr lang="tr-TR" sz="2100"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491719251"/>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8917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16</a:t>
            </a:fld>
            <a:endParaRPr lang="de-DE"/>
          </a:p>
        </p:txBody>
      </p:sp>
      <p:sp>
        <p:nvSpPr>
          <p:cNvPr id="5" name="4 Başlık"/>
          <p:cNvSpPr>
            <a:spLocks noGrp="1"/>
          </p:cNvSpPr>
          <p:nvPr>
            <p:ph type="title"/>
          </p:nvPr>
        </p:nvSpPr>
        <p:spPr/>
        <p:txBody>
          <a:bodyPr/>
          <a:lstStyle/>
          <a:p>
            <a:r>
              <a:rPr lang="de-DE" sz="2100" i="1" dirty="0" smtClean="0"/>
              <a:t>Grundlagen türkischen Rechts: </a:t>
            </a:r>
            <a:r>
              <a:rPr lang="de-DE" sz="2100" dirty="0" smtClean="0"/>
              <a:t>Gesellschaftsrecht II</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91285849"/>
              </p:ext>
            </p:extLst>
          </p:nvPr>
        </p:nvGraphicFramePr>
        <p:xfrm>
          <a:off x="683568" y="1628800"/>
          <a:ext cx="720080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5940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17</a:t>
            </a:fld>
            <a:endParaRPr lang="de-DE"/>
          </a:p>
        </p:txBody>
      </p:sp>
      <p:sp>
        <p:nvSpPr>
          <p:cNvPr id="5" name="4 Başlık"/>
          <p:cNvSpPr>
            <a:spLocks noGrp="1"/>
          </p:cNvSpPr>
          <p:nvPr>
            <p:ph type="title"/>
          </p:nvPr>
        </p:nvSpPr>
        <p:spPr/>
        <p:txBody>
          <a:bodyPr/>
          <a:lstStyle/>
          <a:p>
            <a:r>
              <a:rPr lang="de-DE" sz="2100" i="1" dirty="0" smtClean="0"/>
              <a:t>Grundlagen türkischen Rechts: </a:t>
            </a:r>
            <a:r>
              <a:rPr lang="de-DE" sz="2100" dirty="0" smtClean="0"/>
              <a:t>Gesellschaftsrecht III</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2021163347"/>
              </p:ext>
            </p:extLst>
          </p:nvPr>
        </p:nvGraphicFramePr>
        <p:xfrm>
          <a:off x="539552" y="2060848"/>
          <a:ext cx="748883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5859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18</a:t>
            </a:fld>
            <a:endParaRPr lang="de-DE"/>
          </a:p>
        </p:txBody>
      </p:sp>
      <p:sp>
        <p:nvSpPr>
          <p:cNvPr id="5" name="4 Başlık"/>
          <p:cNvSpPr>
            <a:spLocks noGrp="1"/>
          </p:cNvSpPr>
          <p:nvPr>
            <p:ph type="title"/>
          </p:nvPr>
        </p:nvSpPr>
        <p:spPr>
          <a:xfrm>
            <a:off x="251518" y="1268760"/>
            <a:ext cx="7200802" cy="432048"/>
          </a:xfrm>
        </p:spPr>
        <p:txBody>
          <a:bodyPr/>
          <a:lstStyle/>
          <a:p>
            <a:r>
              <a:rPr lang="de-DE" sz="2100" i="1" dirty="0"/>
              <a:t>Grundlagen türkischen </a:t>
            </a:r>
            <a:r>
              <a:rPr lang="de-DE" sz="2100" i="1" dirty="0" smtClean="0"/>
              <a:t>Rechts:</a:t>
            </a:r>
            <a:r>
              <a:rPr lang="de-DE" sz="2100" dirty="0" smtClean="0"/>
              <a:t> Gesellschaftsrecht IV</a:t>
            </a:r>
            <a:endParaRPr lang="tr-TR" sz="2100"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3176647721"/>
              </p:ext>
            </p:extLst>
          </p:nvPr>
        </p:nvGraphicFramePr>
        <p:xfrm>
          <a:off x="251518" y="2132856"/>
          <a:ext cx="7200802"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5160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dirty="0"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19</a:t>
            </a:fld>
            <a:endParaRPr lang="de-DE"/>
          </a:p>
        </p:txBody>
      </p:sp>
      <p:sp>
        <p:nvSpPr>
          <p:cNvPr id="5" name="4 Başlık"/>
          <p:cNvSpPr>
            <a:spLocks noGrp="1"/>
          </p:cNvSpPr>
          <p:nvPr>
            <p:ph type="title"/>
          </p:nvPr>
        </p:nvSpPr>
        <p:spPr>
          <a:xfrm>
            <a:off x="251518" y="1268760"/>
            <a:ext cx="7200802" cy="432048"/>
          </a:xfrm>
        </p:spPr>
        <p:txBody>
          <a:bodyPr/>
          <a:lstStyle/>
          <a:p>
            <a:r>
              <a:rPr lang="de-DE" sz="2100" i="1" dirty="0"/>
              <a:t>Grundlagen türkischen </a:t>
            </a:r>
            <a:r>
              <a:rPr lang="de-DE" sz="2100" i="1" dirty="0" smtClean="0"/>
              <a:t>Rechts:</a:t>
            </a:r>
            <a:r>
              <a:rPr lang="de-DE" sz="2100" dirty="0" smtClean="0"/>
              <a:t> Gesellschaftsrecht V</a:t>
            </a:r>
            <a:endParaRPr lang="tr-TR" sz="2100"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1892502851"/>
              </p:ext>
            </p:extLst>
          </p:nvPr>
        </p:nvGraphicFramePr>
        <p:xfrm>
          <a:off x="251518" y="2132856"/>
          <a:ext cx="7200802"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8121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21.10.2014</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2</a:t>
            </a:fld>
            <a:endParaRPr lang="de-DE"/>
          </a:p>
        </p:txBody>
      </p:sp>
      <p:sp>
        <p:nvSpPr>
          <p:cNvPr id="5" name="Titel 4"/>
          <p:cNvSpPr>
            <a:spLocks noGrp="1"/>
          </p:cNvSpPr>
          <p:nvPr>
            <p:ph type="title"/>
          </p:nvPr>
        </p:nvSpPr>
        <p:spPr>
          <a:xfrm>
            <a:off x="251518" y="1268760"/>
            <a:ext cx="7992890" cy="432048"/>
          </a:xfrm>
        </p:spPr>
        <p:txBody>
          <a:bodyPr/>
          <a:lstStyle/>
          <a:p>
            <a:r>
              <a:rPr lang="de-DE" sz="2100" i="1" dirty="0"/>
              <a:t>Grundlagen des türkischen Rechts </a:t>
            </a:r>
            <a:r>
              <a:rPr lang="de-DE" sz="2100" i="1" dirty="0" smtClean="0"/>
              <a:t>- </a:t>
            </a:r>
            <a:r>
              <a:rPr lang="de-DE" sz="2100" i="1" dirty="0"/>
              <a:t>Rahmenbedingungen</a:t>
            </a:r>
            <a:endParaRPr lang="de-DE" sz="2100"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3019938552"/>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477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dirty="0"/>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20</a:t>
            </a:fld>
            <a:endParaRPr lang="de-DE"/>
          </a:p>
        </p:txBody>
      </p:sp>
      <p:sp>
        <p:nvSpPr>
          <p:cNvPr id="5" name="4 Başlık"/>
          <p:cNvSpPr>
            <a:spLocks noGrp="1"/>
          </p:cNvSpPr>
          <p:nvPr>
            <p:ph type="title"/>
          </p:nvPr>
        </p:nvSpPr>
        <p:spPr/>
        <p:txBody>
          <a:bodyPr/>
          <a:lstStyle/>
          <a:p>
            <a:r>
              <a:rPr lang="de-DE" sz="2100" i="1" dirty="0"/>
              <a:t>Grundlagen türkischen Rechts:</a:t>
            </a:r>
            <a:r>
              <a:rPr lang="de-DE" sz="2100" dirty="0"/>
              <a:t> </a:t>
            </a:r>
            <a:r>
              <a:rPr lang="de-DE" sz="2100" i="1" dirty="0" smtClean="0"/>
              <a:t>Gesellschaftsrecht VI</a:t>
            </a:r>
            <a:endParaRPr lang="tr-TR" sz="2100" i="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394974043"/>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1504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21</a:t>
            </a:fld>
            <a:endParaRPr lang="de-DE"/>
          </a:p>
        </p:txBody>
      </p:sp>
      <p:sp>
        <p:nvSpPr>
          <p:cNvPr id="5" name="4 Başlık"/>
          <p:cNvSpPr>
            <a:spLocks noGrp="1"/>
          </p:cNvSpPr>
          <p:nvPr>
            <p:ph type="title"/>
          </p:nvPr>
        </p:nvSpPr>
        <p:spPr/>
        <p:txBody>
          <a:bodyPr/>
          <a:lstStyle/>
          <a:p>
            <a:r>
              <a:rPr lang="de-DE" sz="2100" i="1" dirty="0" smtClean="0"/>
              <a:t>Grundlagen türkischen Rechts: </a:t>
            </a:r>
            <a:r>
              <a:rPr lang="de-DE" sz="2100" dirty="0" smtClean="0"/>
              <a:t>Steuerrecht I</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510163992"/>
              </p:ext>
            </p:extLst>
          </p:nvPr>
        </p:nvGraphicFramePr>
        <p:xfrm>
          <a:off x="395536" y="1916832"/>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95030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22</a:t>
            </a:fld>
            <a:endParaRPr lang="de-DE"/>
          </a:p>
        </p:txBody>
      </p:sp>
      <p:sp>
        <p:nvSpPr>
          <p:cNvPr id="5" name="4 Başlık"/>
          <p:cNvSpPr>
            <a:spLocks noGrp="1"/>
          </p:cNvSpPr>
          <p:nvPr>
            <p:ph type="title"/>
          </p:nvPr>
        </p:nvSpPr>
        <p:spPr/>
        <p:txBody>
          <a:bodyPr/>
          <a:lstStyle/>
          <a:p>
            <a:r>
              <a:rPr lang="de-DE" sz="2100" i="1" dirty="0" smtClean="0"/>
              <a:t>Grundlagen türkischen Rechts: </a:t>
            </a:r>
            <a:r>
              <a:rPr lang="de-DE" sz="2100" dirty="0" smtClean="0"/>
              <a:t>Steuerrecht II</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1625198982"/>
              </p:ext>
            </p:extLst>
          </p:nvPr>
        </p:nvGraphicFramePr>
        <p:xfrm>
          <a:off x="395536" y="1916832"/>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9291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23</a:t>
            </a:fld>
            <a:endParaRPr lang="de-DE"/>
          </a:p>
        </p:txBody>
      </p:sp>
      <p:sp>
        <p:nvSpPr>
          <p:cNvPr id="5" name="4 Başlık"/>
          <p:cNvSpPr>
            <a:spLocks noGrp="1"/>
          </p:cNvSpPr>
          <p:nvPr>
            <p:ph type="title"/>
          </p:nvPr>
        </p:nvSpPr>
        <p:spPr/>
        <p:txBody>
          <a:bodyPr/>
          <a:lstStyle/>
          <a:p>
            <a:r>
              <a:rPr lang="de-DE" sz="2100" i="1" dirty="0" smtClean="0"/>
              <a:t>Grundlagen türkischen Rechts: </a:t>
            </a:r>
            <a:r>
              <a:rPr lang="de-DE" sz="2100" dirty="0" smtClean="0"/>
              <a:t>Steuerrecht III</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3898964025"/>
              </p:ext>
            </p:extLst>
          </p:nvPr>
        </p:nvGraphicFramePr>
        <p:xfrm>
          <a:off x="467544" y="1628800"/>
          <a:ext cx="720080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1970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24</a:t>
            </a:fld>
            <a:endParaRPr lang="de-DE"/>
          </a:p>
        </p:txBody>
      </p:sp>
      <p:sp>
        <p:nvSpPr>
          <p:cNvPr id="5" name="4 Başlık"/>
          <p:cNvSpPr>
            <a:spLocks noGrp="1"/>
          </p:cNvSpPr>
          <p:nvPr>
            <p:ph type="title"/>
          </p:nvPr>
        </p:nvSpPr>
        <p:spPr/>
        <p:txBody>
          <a:bodyPr/>
          <a:lstStyle/>
          <a:p>
            <a:r>
              <a:rPr lang="de-DE" sz="2100" i="1" dirty="0"/>
              <a:t>Grundlagen türkischen </a:t>
            </a:r>
            <a:r>
              <a:rPr lang="de-DE" sz="2100" i="1" dirty="0" smtClean="0"/>
              <a:t>Rechts:</a:t>
            </a:r>
            <a:r>
              <a:rPr lang="de-DE" sz="2100" dirty="0" smtClean="0"/>
              <a:t> Steuerrecht IV</a:t>
            </a:r>
            <a:endParaRPr lang="tr-TR" sz="2100"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2866763768"/>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25</a:t>
            </a:fld>
            <a:endParaRPr lang="de-DE"/>
          </a:p>
        </p:txBody>
      </p:sp>
      <p:sp>
        <p:nvSpPr>
          <p:cNvPr id="5" name="4 Başlık"/>
          <p:cNvSpPr>
            <a:spLocks noGrp="1"/>
          </p:cNvSpPr>
          <p:nvPr>
            <p:ph type="title"/>
          </p:nvPr>
        </p:nvSpPr>
        <p:spPr/>
        <p:txBody>
          <a:bodyPr/>
          <a:lstStyle/>
          <a:p>
            <a:r>
              <a:rPr lang="de-DE" sz="2100" i="1" dirty="0"/>
              <a:t>Grundlagen türkischen </a:t>
            </a:r>
            <a:r>
              <a:rPr lang="de-DE" sz="2100" i="1" dirty="0" smtClean="0"/>
              <a:t>Rechts:</a:t>
            </a:r>
            <a:r>
              <a:rPr lang="de-DE" sz="2100" dirty="0" smtClean="0"/>
              <a:t> Steuerrecht V Doppelbesteuerungsabkommen</a:t>
            </a:r>
            <a:endParaRPr lang="tr-TR" sz="2100"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2853357879"/>
              </p:ext>
            </p:extLst>
          </p:nvPr>
        </p:nvGraphicFramePr>
        <p:xfrm>
          <a:off x="251518" y="2420888"/>
          <a:ext cx="7200802"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750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26</a:t>
            </a:fld>
            <a:endParaRPr lang="de-DE"/>
          </a:p>
        </p:txBody>
      </p:sp>
      <p:sp>
        <p:nvSpPr>
          <p:cNvPr id="5" name="4 Başlık"/>
          <p:cNvSpPr>
            <a:spLocks noGrp="1"/>
          </p:cNvSpPr>
          <p:nvPr>
            <p:ph type="title"/>
          </p:nvPr>
        </p:nvSpPr>
        <p:spPr>
          <a:xfrm>
            <a:off x="251518" y="1268760"/>
            <a:ext cx="7920882" cy="432048"/>
          </a:xfrm>
        </p:spPr>
        <p:txBody>
          <a:bodyPr/>
          <a:lstStyle/>
          <a:p>
            <a:r>
              <a:rPr lang="de-DE" sz="2100" i="1" dirty="0" smtClean="0"/>
              <a:t>Grundlagen türkischen Rechts: </a:t>
            </a:r>
            <a:r>
              <a:rPr lang="de-DE" sz="2100" dirty="0" smtClean="0"/>
              <a:t>Arbeits- und Sozialrecht I</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1596667635"/>
              </p:ext>
            </p:extLst>
          </p:nvPr>
        </p:nvGraphicFramePr>
        <p:xfrm>
          <a:off x="467544" y="2060848"/>
          <a:ext cx="7200802"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5238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27</a:t>
            </a:fld>
            <a:endParaRPr lang="de-DE"/>
          </a:p>
        </p:txBody>
      </p:sp>
      <p:sp>
        <p:nvSpPr>
          <p:cNvPr id="5" name="4 Başlık"/>
          <p:cNvSpPr>
            <a:spLocks noGrp="1"/>
          </p:cNvSpPr>
          <p:nvPr>
            <p:ph type="title"/>
          </p:nvPr>
        </p:nvSpPr>
        <p:spPr>
          <a:xfrm>
            <a:off x="251518" y="1268760"/>
            <a:ext cx="7920882" cy="432048"/>
          </a:xfrm>
        </p:spPr>
        <p:txBody>
          <a:bodyPr/>
          <a:lstStyle/>
          <a:p>
            <a:r>
              <a:rPr lang="de-DE" sz="2100" i="1" dirty="0" smtClean="0"/>
              <a:t>Grundlagen türkischen Rechts: </a:t>
            </a:r>
            <a:r>
              <a:rPr lang="de-DE" sz="2100" dirty="0" smtClean="0"/>
              <a:t>Arbeits- und Sozialrecht II</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1735508244"/>
              </p:ext>
            </p:extLst>
          </p:nvPr>
        </p:nvGraphicFramePr>
        <p:xfrm>
          <a:off x="467544" y="2060848"/>
          <a:ext cx="7200802"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5131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28</a:t>
            </a:fld>
            <a:endParaRPr lang="de-DE"/>
          </a:p>
        </p:txBody>
      </p:sp>
      <p:sp>
        <p:nvSpPr>
          <p:cNvPr id="5" name="4 Başlık"/>
          <p:cNvSpPr>
            <a:spLocks noGrp="1"/>
          </p:cNvSpPr>
          <p:nvPr>
            <p:ph type="title"/>
          </p:nvPr>
        </p:nvSpPr>
        <p:spPr>
          <a:xfrm>
            <a:off x="251518" y="1268760"/>
            <a:ext cx="7920882" cy="432048"/>
          </a:xfrm>
        </p:spPr>
        <p:txBody>
          <a:bodyPr/>
          <a:lstStyle/>
          <a:p>
            <a:r>
              <a:rPr lang="de-DE" sz="2100" i="1" dirty="0" smtClean="0"/>
              <a:t>Grundlagen türkischen Rechts: </a:t>
            </a:r>
            <a:r>
              <a:rPr lang="de-DE" sz="2100" dirty="0" smtClean="0"/>
              <a:t>Arbeits- und Sozialrecht III</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826131581"/>
              </p:ext>
            </p:extLst>
          </p:nvPr>
        </p:nvGraphicFramePr>
        <p:xfrm>
          <a:off x="467544" y="2060848"/>
          <a:ext cx="7200802"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4752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29</a:t>
            </a:fld>
            <a:endParaRPr lang="de-DE"/>
          </a:p>
        </p:txBody>
      </p:sp>
      <p:sp>
        <p:nvSpPr>
          <p:cNvPr id="5" name="4 Başlık"/>
          <p:cNvSpPr>
            <a:spLocks noGrp="1"/>
          </p:cNvSpPr>
          <p:nvPr>
            <p:ph type="title"/>
          </p:nvPr>
        </p:nvSpPr>
        <p:spPr>
          <a:xfrm>
            <a:off x="251518" y="1268760"/>
            <a:ext cx="7920882" cy="432048"/>
          </a:xfrm>
        </p:spPr>
        <p:txBody>
          <a:bodyPr/>
          <a:lstStyle/>
          <a:p>
            <a:r>
              <a:rPr lang="de-DE" sz="2100" i="1" dirty="0" smtClean="0"/>
              <a:t>Grundlagen türkischen Rechts: </a:t>
            </a:r>
            <a:r>
              <a:rPr lang="de-DE" sz="2100" dirty="0" smtClean="0"/>
              <a:t>Arbeits- und Sozialrecht IV</a:t>
            </a:r>
            <a:br>
              <a:rPr lang="de-DE" sz="2100" dirty="0" smtClean="0"/>
            </a:br>
            <a:r>
              <a:rPr lang="de-DE" sz="2100" dirty="0"/>
              <a:t/>
            </a:r>
            <a:br>
              <a:rPr lang="de-DE" sz="2100" dirty="0"/>
            </a:br>
            <a:endParaRPr lang="tr-TR" sz="2100" b="1" dirty="0"/>
          </a:p>
        </p:txBody>
      </p:sp>
      <p:graphicFrame>
        <p:nvGraphicFramePr>
          <p:cNvPr id="9" name="Inhaltsplatzhalter 6"/>
          <p:cNvGraphicFramePr>
            <a:graphicFrameLocks/>
          </p:cNvGraphicFramePr>
          <p:nvPr>
            <p:extLst>
              <p:ext uri="{D42A27DB-BD31-4B8C-83A1-F6EECF244321}">
                <p14:modId xmlns:p14="http://schemas.microsoft.com/office/powerpoint/2010/main" val="3148613136"/>
              </p:ext>
            </p:extLst>
          </p:nvPr>
        </p:nvGraphicFramePr>
        <p:xfrm>
          <a:off x="403918" y="21412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150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a:t>
            </a:fld>
            <a:endParaRPr lang="de-DE"/>
          </a:p>
        </p:txBody>
      </p:sp>
      <p:sp>
        <p:nvSpPr>
          <p:cNvPr id="5" name="4 Başlık"/>
          <p:cNvSpPr>
            <a:spLocks noGrp="1"/>
          </p:cNvSpPr>
          <p:nvPr>
            <p:ph type="title"/>
          </p:nvPr>
        </p:nvSpPr>
        <p:spPr/>
        <p:txBody>
          <a:bodyPr/>
          <a:lstStyle/>
          <a:p>
            <a:r>
              <a:rPr lang="de-DE" sz="2100" i="1" dirty="0" smtClean="0"/>
              <a:t>Grundlagen türkischen Rechts: </a:t>
            </a:r>
            <a:r>
              <a:rPr lang="de-DE" sz="2100" dirty="0" smtClean="0"/>
              <a:t>Investitionen</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553916124"/>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30</a:t>
            </a:fld>
            <a:endParaRPr lang="de-DE"/>
          </a:p>
        </p:txBody>
      </p:sp>
      <p:sp>
        <p:nvSpPr>
          <p:cNvPr id="5" name="4 Başlık"/>
          <p:cNvSpPr>
            <a:spLocks noGrp="1"/>
          </p:cNvSpPr>
          <p:nvPr>
            <p:ph type="title"/>
          </p:nvPr>
        </p:nvSpPr>
        <p:spPr/>
        <p:txBody>
          <a:bodyPr/>
          <a:lstStyle/>
          <a:p>
            <a:endParaRPr lang="tr-TR" dirty="0"/>
          </a:p>
        </p:txBody>
      </p:sp>
      <p:sp>
        <p:nvSpPr>
          <p:cNvPr id="6" name="5 İçerik Yer Tutucusu"/>
          <p:cNvSpPr>
            <a:spLocks noGrp="1"/>
          </p:cNvSpPr>
          <p:nvPr>
            <p:ph sz="half" idx="1"/>
          </p:nvPr>
        </p:nvSpPr>
        <p:spPr/>
        <p:txBody>
          <a:bodyPr/>
          <a:lstStyle/>
          <a:p>
            <a:endParaRPr lang="de-DE" b="1" dirty="0" smtClean="0"/>
          </a:p>
          <a:p>
            <a:endParaRPr lang="de-DE" b="1" dirty="0"/>
          </a:p>
          <a:p>
            <a:pPr marL="0" indent="0" algn="ctr">
              <a:buNone/>
            </a:pPr>
            <a:r>
              <a:rPr lang="de-DE" sz="2600" b="1" dirty="0" smtClean="0">
                <a:solidFill>
                  <a:srgbClr val="7E161A"/>
                </a:solidFill>
              </a:rPr>
              <a:t>Vielen Dank für </a:t>
            </a:r>
          </a:p>
          <a:p>
            <a:pPr marL="0" indent="0" algn="ctr">
              <a:buNone/>
            </a:pPr>
            <a:endParaRPr lang="de-DE" sz="2600" b="1" dirty="0" smtClean="0">
              <a:solidFill>
                <a:srgbClr val="7E161A"/>
              </a:solidFill>
            </a:endParaRPr>
          </a:p>
          <a:p>
            <a:pPr marL="0" indent="0" algn="ctr">
              <a:buNone/>
            </a:pPr>
            <a:r>
              <a:rPr lang="de-DE" sz="2600" b="1" dirty="0" smtClean="0">
                <a:solidFill>
                  <a:srgbClr val="7E161A"/>
                </a:solidFill>
              </a:rPr>
              <a:t>Ihre Aufmerksamkeit!</a:t>
            </a:r>
            <a:endParaRPr lang="tr-TR" sz="2600" b="1" dirty="0">
              <a:solidFill>
                <a:srgbClr val="7E161A"/>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solidFill>
                  <a:srgbClr val="353330">
                    <a:tint val="75000"/>
                  </a:srgbClr>
                </a:solidFill>
              </a:rPr>
              <a:pPr/>
              <a:t>21.10.2014</a:t>
            </a:fld>
            <a:endParaRPr lang="de-DE">
              <a:solidFill>
                <a:srgbClr val="353330">
                  <a:tint val="75000"/>
                </a:srgbClr>
              </a:solidFill>
            </a:endParaRPr>
          </a:p>
        </p:txBody>
      </p:sp>
      <p:sp>
        <p:nvSpPr>
          <p:cNvPr id="3" name="2 Altbilgi Yer Tutucusu"/>
          <p:cNvSpPr>
            <a:spLocks noGrp="1"/>
          </p:cNvSpPr>
          <p:nvPr>
            <p:ph type="ftr" sz="quarter" idx="11"/>
          </p:nvPr>
        </p:nvSpPr>
        <p:spPr/>
        <p:txBody>
          <a:bodyPr/>
          <a:lstStyle/>
          <a:p>
            <a:r>
              <a:rPr lang="de-DE" smtClean="0">
                <a:solidFill>
                  <a:srgbClr val="353330">
                    <a:tint val="75000"/>
                  </a:srgbClr>
                </a:solidFill>
              </a:rPr>
              <a:t>www.gencer-coll.eu</a:t>
            </a:r>
            <a:endParaRPr lang="de-DE" dirty="0">
              <a:solidFill>
                <a:srgbClr val="353330">
                  <a:tint val="75000"/>
                </a:srgbClr>
              </a:solidFill>
            </a:endParaRPr>
          </a:p>
        </p:txBody>
      </p:sp>
      <p:sp>
        <p:nvSpPr>
          <p:cNvPr id="4" name="3 Slayt Numarası Yer Tutucusu"/>
          <p:cNvSpPr>
            <a:spLocks noGrp="1"/>
          </p:cNvSpPr>
          <p:nvPr>
            <p:ph type="sldNum" sz="quarter" idx="12"/>
          </p:nvPr>
        </p:nvSpPr>
        <p:spPr/>
        <p:txBody>
          <a:bodyPr/>
          <a:lstStyle/>
          <a:p>
            <a:fld id="{BEE2948E-B6F3-4081-9C2A-A2641D91FEA7}" type="slidenum">
              <a:rPr lang="de-DE" smtClean="0">
                <a:solidFill>
                  <a:srgbClr val="353330">
                    <a:tint val="75000"/>
                  </a:srgbClr>
                </a:solidFill>
              </a:rPr>
              <a:pPr/>
              <a:t>4</a:t>
            </a:fld>
            <a:endParaRPr lang="de-DE">
              <a:solidFill>
                <a:srgbClr val="353330">
                  <a:tint val="75000"/>
                </a:srgbClr>
              </a:solidFill>
            </a:endParaRPr>
          </a:p>
        </p:txBody>
      </p:sp>
      <p:sp>
        <p:nvSpPr>
          <p:cNvPr id="5" name="4 Başlık"/>
          <p:cNvSpPr>
            <a:spLocks noGrp="1"/>
          </p:cNvSpPr>
          <p:nvPr>
            <p:ph type="title"/>
          </p:nvPr>
        </p:nvSpPr>
        <p:spPr/>
        <p:txBody>
          <a:bodyPr/>
          <a:lstStyle/>
          <a:p>
            <a:r>
              <a:rPr lang="de-DE" sz="2100" i="1" dirty="0"/>
              <a:t>Grundlagen türkischen </a:t>
            </a:r>
            <a:r>
              <a:rPr lang="de-DE" sz="2100" i="1" dirty="0" smtClean="0"/>
              <a:t>Rechts:</a:t>
            </a:r>
            <a:r>
              <a:rPr lang="de-DE" sz="2100" dirty="0" smtClean="0"/>
              <a:t> Investitionen II</a:t>
            </a:r>
            <a:endParaRPr lang="tr-TR" sz="2100"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1217401790"/>
              </p:ext>
            </p:extLst>
          </p:nvPr>
        </p:nvGraphicFramePr>
        <p:xfrm>
          <a:off x="251520"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553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5</a:t>
            </a:fld>
            <a:endParaRPr lang="de-DE"/>
          </a:p>
        </p:txBody>
      </p:sp>
      <p:sp>
        <p:nvSpPr>
          <p:cNvPr id="5" name="4 Başlık"/>
          <p:cNvSpPr>
            <a:spLocks noGrp="1"/>
          </p:cNvSpPr>
          <p:nvPr>
            <p:ph type="title"/>
          </p:nvPr>
        </p:nvSpPr>
        <p:spPr/>
        <p:txBody>
          <a:bodyPr/>
          <a:lstStyle/>
          <a:p>
            <a:r>
              <a:rPr lang="de-DE" sz="2100" i="1" dirty="0" smtClean="0"/>
              <a:t>Grundlagen türkischen Rechts: </a:t>
            </a:r>
            <a:r>
              <a:rPr lang="de-DE" sz="2100" dirty="0" smtClean="0"/>
              <a:t>Investitionen III</a:t>
            </a:r>
            <a:br>
              <a:rPr lang="de-DE" sz="2100" dirty="0" smtClean="0"/>
            </a:br>
            <a:r>
              <a:rPr lang="de-DE" sz="2100" dirty="0"/>
              <a:t/>
            </a:r>
            <a:br>
              <a:rPr lang="de-DE" sz="2100" dirty="0"/>
            </a:br>
            <a:endParaRPr lang="tr-TR" sz="2100" b="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3088082828"/>
              </p:ext>
            </p:extLst>
          </p:nvPr>
        </p:nvGraphicFramePr>
        <p:xfrm>
          <a:off x="539552" y="2420888"/>
          <a:ext cx="7200802"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063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6</a:t>
            </a:fld>
            <a:endParaRPr lang="de-DE"/>
          </a:p>
        </p:txBody>
      </p:sp>
      <p:sp>
        <p:nvSpPr>
          <p:cNvPr id="5" name="4 Başlık"/>
          <p:cNvSpPr>
            <a:spLocks noGrp="1"/>
          </p:cNvSpPr>
          <p:nvPr>
            <p:ph type="title"/>
          </p:nvPr>
        </p:nvSpPr>
        <p:spPr/>
        <p:txBody>
          <a:bodyPr/>
          <a:lstStyle/>
          <a:p>
            <a:r>
              <a:rPr lang="de-DE" sz="2100" i="1" dirty="0"/>
              <a:t>Grundlagen türkischen </a:t>
            </a:r>
            <a:r>
              <a:rPr lang="de-DE" sz="2100" i="1" dirty="0" smtClean="0"/>
              <a:t>Rechts:</a:t>
            </a:r>
            <a:r>
              <a:rPr lang="de-DE" sz="2100" dirty="0" smtClean="0"/>
              <a:t> Investitionen IV </a:t>
            </a:r>
            <a:br>
              <a:rPr lang="de-DE" sz="2100" dirty="0" smtClean="0"/>
            </a:br>
            <a:r>
              <a:rPr lang="de-DE" sz="2100" dirty="0" smtClean="0"/>
              <a:t>Lösung in Streitfällen</a:t>
            </a:r>
            <a:endParaRPr lang="tr-TR" sz="2100"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3609456263"/>
              </p:ext>
            </p:extLst>
          </p:nvPr>
        </p:nvGraphicFramePr>
        <p:xfrm>
          <a:off x="323528" y="2564904"/>
          <a:ext cx="7963820" cy="3168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7</a:t>
            </a:fld>
            <a:endParaRPr lang="de-DE"/>
          </a:p>
        </p:txBody>
      </p:sp>
      <p:sp>
        <p:nvSpPr>
          <p:cNvPr id="11" name="10 Başlık"/>
          <p:cNvSpPr>
            <a:spLocks noGrp="1"/>
          </p:cNvSpPr>
          <p:nvPr>
            <p:ph type="title"/>
          </p:nvPr>
        </p:nvSpPr>
        <p:spPr/>
        <p:txBody>
          <a:bodyPr/>
          <a:lstStyle/>
          <a:p>
            <a:r>
              <a:rPr lang="de-DE" sz="2100" i="1" dirty="0"/>
              <a:t>Grundlagen türkischen Rechts:</a:t>
            </a:r>
            <a:r>
              <a:rPr lang="de-DE" sz="2100" dirty="0"/>
              <a:t> </a:t>
            </a:r>
            <a:r>
              <a:rPr lang="de-DE" sz="2100" i="1" dirty="0" smtClean="0"/>
              <a:t>Rechtsdurchsetzung I</a:t>
            </a:r>
            <a:endParaRPr lang="tr-TR" sz="2100" i="1"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2214165855"/>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5468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8</a:t>
            </a:fld>
            <a:endParaRPr lang="de-DE"/>
          </a:p>
        </p:txBody>
      </p:sp>
      <p:sp>
        <p:nvSpPr>
          <p:cNvPr id="5" name="4 Başlık"/>
          <p:cNvSpPr>
            <a:spLocks noGrp="1"/>
          </p:cNvSpPr>
          <p:nvPr>
            <p:ph type="title"/>
          </p:nvPr>
        </p:nvSpPr>
        <p:spPr/>
        <p:txBody>
          <a:bodyPr/>
          <a:lstStyle/>
          <a:p>
            <a:r>
              <a:rPr lang="de-DE" sz="2100" i="1" dirty="0"/>
              <a:t>Grundlagen türkischen Rechts:</a:t>
            </a:r>
            <a:r>
              <a:rPr lang="de-DE" sz="2100" dirty="0"/>
              <a:t> </a:t>
            </a:r>
            <a:r>
              <a:rPr lang="de-DE" sz="2100" i="1" dirty="0" smtClean="0"/>
              <a:t>Rechtsdurchsetzung II</a:t>
            </a:r>
            <a:endParaRPr lang="tr-TR" sz="2100" i="1" dirty="0"/>
          </a:p>
        </p:txBody>
      </p:sp>
      <p:graphicFrame>
        <p:nvGraphicFramePr>
          <p:cNvPr id="8" name="Inhaltsplatzhalter 7"/>
          <p:cNvGraphicFramePr>
            <a:graphicFrameLocks noGrp="1"/>
          </p:cNvGraphicFramePr>
          <p:nvPr>
            <p:ph sz="half" idx="1"/>
            <p:extLst>
              <p:ext uri="{D42A27DB-BD31-4B8C-83A1-F6EECF244321}">
                <p14:modId xmlns:p14="http://schemas.microsoft.com/office/powerpoint/2010/main" val="1958640078"/>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1660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21.10.2014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9</a:t>
            </a:fld>
            <a:endParaRPr lang="de-DE"/>
          </a:p>
        </p:txBody>
      </p:sp>
      <p:sp>
        <p:nvSpPr>
          <p:cNvPr id="5" name="4 Başlık"/>
          <p:cNvSpPr>
            <a:spLocks noGrp="1"/>
          </p:cNvSpPr>
          <p:nvPr>
            <p:ph type="title"/>
          </p:nvPr>
        </p:nvSpPr>
        <p:spPr/>
        <p:txBody>
          <a:bodyPr/>
          <a:lstStyle/>
          <a:p>
            <a:r>
              <a:rPr lang="de-DE" sz="2100" i="1" dirty="0"/>
              <a:t>Grundlagen türkischen Rechts:</a:t>
            </a:r>
            <a:r>
              <a:rPr lang="de-DE" sz="2100" dirty="0"/>
              <a:t> </a:t>
            </a:r>
            <a:r>
              <a:rPr lang="de-DE" sz="2100" i="1" dirty="0" smtClean="0"/>
              <a:t>Rechtsdurchsetzung III</a:t>
            </a:r>
            <a:endParaRPr lang="tr-TR" sz="2100" i="1" dirty="0"/>
          </a:p>
        </p:txBody>
      </p:sp>
      <p:graphicFrame>
        <p:nvGraphicFramePr>
          <p:cNvPr id="7" name="Inhaltsplatzhalter 6"/>
          <p:cNvGraphicFramePr>
            <a:graphicFrameLocks noGrp="1"/>
          </p:cNvGraphicFramePr>
          <p:nvPr>
            <p:ph sz="half" idx="1"/>
            <p:extLst>
              <p:ext uri="{D42A27DB-BD31-4B8C-83A1-F6EECF244321}">
                <p14:modId xmlns:p14="http://schemas.microsoft.com/office/powerpoint/2010/main" val="2185207856"/>
              </p:ext>
            </p:extLst>
          </p:nvPr>
        </p:nvGraphicFramePr>
        <p:xfrm>
          <a:off x="251518" y="1988840"/>
          <a:ext cx="720080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4889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Benutzerdefiniert 1">
      <a:dk1>
        <a:srgbClr val="353330"/>
      </a:dk1>
      <a:lt1>
        <a:srgbClr val="F9F4E6"/>
      </a:lt1>
      <a:dk2>
        <a:srgbClr val="353330"/>
      </a:dk2>
      <a:lt2>
        <a:srgbClr val="F2ECE0"/>
      </a:lt2>
      <a:accent1>
        <a:srgbClr val="761617"/>
      </a:accent1>
      <a:accent2>
        <a:srgbClr val="00B0F0"/>
      </a:accent2>
      <a:accent3>
        <a:srgbClr val="92D050"/>
      </a:accent3>
      <a:accent4>
        <a:srgbClr val="FFC000"/>
      </a:accent4>
      <a:accent5>
        <a:srgbClr val="7030A0"/>
      </a:accent5>
      <a:accent6>
        <a:srgbClr val="002060"/>
      </a:accent6>
      <a:hlink>
        <a:srgbClr val="002060"/>
      </a:hlink>
      <a:folHlink>
        <a:srgbClr val="002060"/>
      </a:folHlink>
    </a:clrScheme>
    <a:fontScheme name="gc_text">
      <a:majorFont>
        <a:latin typeface="TurkishHlv"/>
        <a:ea typeface=""/>
        <a:cs typeface=""/>
      </a:majorFont>
      <a:minorFont>
        <a:latin typeface="TurkishHlv"/>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1560</Words>
  <Application>Microsoft Office PowerPoint</Application>
  <PresentationFormat>Bildschirmpräsentation (4:3)</PresentationFormat>
  <Paragraphs>240</Paragraphs>
  <Slides>30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30</vt:i4>
      </vt:variant>
    </vt:vector>
  </HeadingPairs>
  <TitlesOfParts>
    <vt:vector size="35" baseType="lpstr">
      <vt:lpstr>Arial</vt:lpstr>
      <vt:lpstr>Calibri</vt:lpstr>
      <vt:lpstr>Helvetica</vt:lpstr>
      <vt:lpstr>TurkishHlv</vt:lpstr>
      <vt:lpstr>Larissa-Design</vt:lpstr>
      <vt:lpstr>Rechtliche und steuerliche Rahmenbedingungen in der Türkei  </vt:lpstr>
      <vt:lpstr>Grundlagen des türkischen Rechts - Rahmenbedingungen</vt:lpstr>
      <vt:lpstr>Grundlagen türkischen Rechts: Investitionen  </vt:lpstr>
      <vt:lpstr>Grundlagen türkischen Rechts: Investitionen II</vt:lpstr>
      <vt:lpstr>Grundlagen türkischen Rechts: Investitionen III  </vt:lpstr>
      <vt:lpstr>Grundlagen türkischen Rechts: Investitionen IV  Lösung in Streitfällen</vt:lpstr>
      <vt:lpstr>Grundlagen türkischen Rechts: Rechtsdurchsetzung I</vt:lpstr>
      <vt:lpstr>Grundlagen türkischen Rechts: Rechtsdurchsetzung II</vt:lpstr>
      <vt:lpstr>Grundlagen türkischen Rechts: Rechtsdurchsetzung III</vt:lpstr>
      <vt:lpstr>Grundlagen türkischen Rechts: Rechtsdurchsetzung IV</vt:lpstr>
      <vt:lpstr>Grundlagen türkischen Rechts: Rechtsdurchsetzung V</vt:lpstr>
      <vt:lpstr>Grundlagen türkischen Rechts: Rechtsdurchsetzung VI</vt:lpstr>
      <vt:lpstr>Grundlagen türkischen Rechts: Rechtsdurchsetzung VII</vt:lpstr>
      <vt:lpstr>Grundlagen türkischen Rechts: Handelsgesetzbuch</vt:lpstr>
      <vt:lpstr>Grundlagen türkischen Rechts: Gesellschaftsrecht</vt:lpstr>
      <vt:lpstr>Grundlagen türkischen Rechts: Gesellschaftsrecht II  </vt:lpstr>
      <vt:lpstr>Grundlagen türkischen Rechts: Gesellschaftsrecht III  </vt:lpstr>
      <vt:lpstr>Grundlagen türkischen Rechts: Gesellschaftsrecht IV</vt:lpstr>
      <vt:lpstr>Grundlagen türkischen Rechts: Gesellschaftsrecht V</vt:lpstr>
      <vt:lpstr>Grundlagen türkischen Rechts: Gesellschaftsrecht VI</vt:lpstr>
      <vt:lpstr>Grundlagen türkischen Rechts: Steuerrecht I  </vt:lpstr>
      <vt:lpstr>Grundlagen türkischen Rechts: Steuerrecht II  </vt:lpstr>
      <vt:lpstr>Grundlagen türkischen Rechts: Steuerrecht III  </vt:lpstr>
      <vt:lpstr>Grundlagen türkischen Rechts: Steuerrecht IV</vt:lpstr>
      <vt:lpstr>Grundlagen türkischen Rechts: Steuerrecht V Doppelbesteuerungsabkommen</vt:lpstr>
      <vt:lpstr>Grundlagen türkischen Rechts: Arbeits- und Sozialrecht I  </vt:lpstr>
      <vt:lpstr>Grundlagen türkischen Rechts: Arbeits- und Sozialrecht II  </vt:lpstr>
      <vt:lpstr>Grundlagen türkischen Rechts: Arbeits- und Sozialrecht III  </vt:lpstr>
      <vt:lpstr>Grundlagen türkischen Rechts: Arbeits- und Sozialrecht IV  </vt:lpstr>
      <vt:lpstr>PowerPoint-Präsentation</vt:lpstr>
    </vt:vector>
  </TitlesOfParts>
  <Company>Frost-RL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vicky</dc:creator>
  <cp:lastModifiedBy>SirK</cp:lastModifiedBy>
  <cp:revision>648</cp:revision>
  <cp:lastPrinted>2014-10-14T07:35:29Z</cp:lastPrinted>
  <dcterms:created xsi:type="dcterms:W3CDTF">2011-12-06T09:48:56Z</dcterms:created>
  <dcterms:modified xsi:type="dcterms:W3CDTF">2014-10-21T05:58:26Z</dcterms:modified>
</cp:coreProperties>
</file>